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300" r:id="rId5"/>
    <p:sldId id="296" r:id="rId6"/>
    <p:sldId id="302" r:id="rId7"/>
    <p:sldId id="312" r:id="rId8"/>
    <p:sldId id="285" r:id="rId9"/>
    <p:sldId id="304" r:id="rId10"/>
    <p:sldId id="292" r:id="rId11"/>
    <p:sldId id="316" r:id="rId12"/>
    <p:sldId id="318" r:id="rId13"/>
    <p:sldId id="306" r:id="rId14"/>
    <p:sldId id="314" r:id="rId15"/>
    <p:sldId id="315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A4AE"/>
    <a:srgbClr val="9EABAE"/>
    <a:srgbClr val="53565A"/>
    <a:srgbClr val="D0D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6"/>
    <p:restoredTop sz="93057" autoAdjust="0"/>
  </p:normalViewPr>
  <p:slideViewPr>
    <p:cSldViewPr snapToGrid="0" snapToObjects="1">
      <p:cViewPr varScale="1">
        <p:scale>
          <a:sx n="62" d="100"/>
          <a:sy n="62" d="100"/>
        </p:scale>
        <p:origin x="10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8"/>
    </p:cViewPr>
  </p:sorterViewPr>
  <p:notesViewPr>
    <p:cSldViewPr snapToGrid="0" snapToObjects="1">
      <p:cViewPr varScale="1">
        <p:scale>
          <a:sx n="59" d="100"/>
          <a:sy n="59" d="100"/>
        </p:scale>
        <p:origin x="169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AEF3FC-B588-9743-A92B-12F059AC00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E0490-126F-E84A-9395-E9EFEF0BE8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A96CC-0D92-6341-8F6E-01E3B6A5269D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F9401-27E9-F34A-ACE1-2ED307159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2B6F4-DE51-F742-8C10-FBEACC23AB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410FB-F2D8-4641-A6C7-22D6ADC706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33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0FB98-64FC-684F-A185-4F1954A28EBE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9DF54-BA19-CE40-88B7-A074F2A98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4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the type font if you need to do so to enable the text to fit.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9DF54-BA19-CE40-88B7-A074F2A989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0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some interesting information here about you and your academic background.  Think about including</a:t>
            </a:r>
            <a:r>
              <a:rPr lang="en-US" baseline="0" dirty="0"/>
              <a:t> a recent photo (headshot)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9DF54-BA19-CE40-88B7-A074F2A989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1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9DF54-BA19-CE40-88B7-A074F2A989E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14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notes to yourself here!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9DF54-BA19-CE40-88B7-A074F2A989E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67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9DF54-BA19-CE40-88B7-A074F2A989E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24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9DF54-BA19-CE40-88B7-A074F2A989E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4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9DF54-BA19-CE40-88B7-A074F2A989E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3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86;p47">
            <a:extLst>
              <a:ext uri="{FF2B5EF4-FFF2-40B4-BE49-F238E27FC236}">
                <a16:creationId xmlns:a16="http://schemas.microsoft.com/office/drawing/2014/main" id="{03BF40A2-7416-B649-8DB0-F6F8FBE81251}"/>
              </a:ext>
            </a:extLst>
          </p:cNvPr>
          <p:cNvPicPr preferRelativeResize="0"/>
          <p:nvPr userDrawn="1"/>
        </p:nvPicPr>
        <p:blipFill rotWithShape="1">
          <a:blip r:embed="rId2"/>
          <a:srcRect l="1613" t="1347" r="1613" b="5910"/>
          <a:stretch/>
        </p:blipFill>
        <p:spPr>
          <a:xfrm>
            <a:off x="0" y="1"/>
            <a:ext cx="9143999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0342C8BE-E139-DB44-BBA0-1221CF32B3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3117" y="3567933"/>
            <a:ext cx="6837766" cy="126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9" name="Google Shape;13;p2">
            <a:extLst>
              <a:ext uri="{FF2B5EF4-FFF2-40B4-BE49-F238E27FC236}">
                <a16:creationId xmlns:a16="http://schemas.microsoft.com/office/drawing/2014/main" id="{45777ACF-A539-E843-86D6-3748DA3D3BA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17" y="4858538"/>
            <a:ext cx="6857966" cy="337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31601C-1362-A64B-A481-2341D38C6B80}"/>
              </a:ext>
            </a:extLst>
          </p:cNvPr>
          <p:cNvSpPr txBox="1"/>
          <p:nvPr userDrawn="1"/>
        </p:nvSpPr>
        <p:spPr>
          <a:xfrm>
            <a:off x="2753320" y="5434554"/>
            <a:ext cx="3637357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</a:rPr>
              <a:t>The University of Arizona Global Campus Proprietary &amp; Confidential - For Internal Use Only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A36683-0F67-E145-8C5A-1F51B304F5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0693" y="428318"/>
            <a:ext cx="4002615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1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- Sky /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0;p8">
            <a:extLst>
              <a:ext uri="{FF2B5EF4-FFF2-40B4-BE49-F238E27FC236}">
                <a16:creationId xmlns:a16="http://schemas.microsoft.com/office/drawing/2014/main" id="{AAF28338-ABF2-3047-918C-23C65DC040AB}"/>
              </a:ext>
            </a:extLst>
          </p:cNvPr>
          <p:cNvSpPr/>
          <p:nvPr userDrawn="1"/>
        </p:nvSpPr>
        <p:spPr>
          <a:xfrm>
            <a:off x="3657600" y="56"/>
            <a:ext cx="5486400" cy="57149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1583" tIns="101583" rIns="101583" bIns="10158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6" dirty="0"/>
          </a:p>
        </p:txBody>
      </p:sp>
      <p:sp>
        <p:nvSpPr>
          <p:cNvPr id="13" name="Google Shape;37;p6">
            <a:extLst>
              <a:ext uri="{FF2B5EF4-FFF2-40B4-BE49-F238E27FC236}">
                <a16:creationId xmlns:a16="http://schemas.microsoft.com/office/drawing/2014/main" id="{0C7BFB8E-7836-084B-8624-7AE7AC00A1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6050" y="306359"/>
            <a:ext cx="489267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38;p6">
            <a:extLst>
              <a:ext uri="{FF2B5EF4-FFF2-40B4-BE49-F238E27FC236}">
                <a16:creationId xmlns:a16="http://schemas.microsoft.com/office/drawing/2014/main" id="{FCEDB23A-5431-B94C-8091-F93AC81456B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56050" y="695284"/>
            <a:ext cx="489267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4AA817-8CB5-B24C-8EEE-FF113E40CF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8481" y="4897183"/>
            <a:ext cx="521207" cy="643262"/>
          </a:xfrm>
          <a:prstGeom prst="rect">
            <a:avLst/>
          </a:prstGeom>
        </p:spPr>
      </p:pic>
      <p:sp>
        <p:nvSpPr>
          <p:cNvPr id="11" name="Google Shape;39;p6">
            <a:extLst>
              <a:ext uri="{FF2B5EF4-FFF2-40B4-BE49-F238E27FC236}">
                <a16:creationId xmlns:a16="http://schemas.microsoft.com/office/drawing/2014/main" id="{117DF56A-4D5D-A447-B2B8-033B22F979B0}"/>
              </a:ext>
            </a:extLst>
          </p:cNvPr>
          <p:cNvSpPr/>
          <p:nvPr userDrawn="1"/>
        </p:nvSpPr>
        <p:spPr>
          <a:xfrm>
            <a:off x="6908162" y="5338167"/>
            <a:ext cx="223583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14;p17">
            <a:extLst>
              <a:ext uri="{FF2B5EF4-FFF2-40B4-BE49-F238E27FC236}">
                <a16:creationId xmlns:a16="http://schemas.microsoft.com/office/drawing/2014/main" id="{20AD3CBA-AF4F-D442-AA9A-A57EB082CFD1}"/>
              </a:ext>
            </a:extLst>
          </p:cNvPr>
          <p:cNvSpPr/>
          <p:nvPr userDrawn="1"/>
        </p:nvSpPr>
        <p:spPr>
          <a:xfrm>
            <a:off x="-1" y="5338167"/>
            <a:ext cx="5842889" cy="50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9B76388-1BEE-6448-B032-6CA1B28338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6050" y="1294548"/>
            <a:ext cx="4892675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Google Shape;19;p3">
            <a:extLst>
              <a:ext uri="{FF2B5EF4-FFF2-40B4-BE49-F238E27FC236}">
                <a16:creationId xmlns:a16="http://schemas.microsoft.com/office/drawing/2014/main" id="{6D292E93-E004-144C-8789-51A60BFBCEF5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956050" y="1762456"/>
            <a:ext cx="4892675" cy="274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10000"/>
              <a:buFont typeface="System Font Regular"/>
              <a:buChar char="◦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5672B4-2962-074A-BDDB-D3447AB1C784}"/>
              </a:ext>
            </a:extLst>
          </p:cNvPr>
          <p:cNvSpPr txBox="1"/>
          <p:nvPr userDrawn="1"/>
        </p:nvSpPr>
        <p:spPr>
          <a:xfrm>
            <a:off x="3956050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Proprietary &amp; Confidential - For Internal Use Only</a:t>
            </a:r>
          </a:p>
        </p:txBody>
      </p:sp>
      <p:sp>
        <p:nvSpPr>
          <p:cNvPr id="18" name="Google Shape;40;p6">
            <a:extLst>
              <a:ext uri="{FF2B5EF4-FFF2-40B4-BE49-F238E27FC236}">
                <a16:creationId xmlns:a16="http://schemas.microsoft.com/office/drawing/2014/main" id="{9051A071-BEA1-7447-B665-FAF57C61E2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59FAD07-ACBB-3E41-8B32-B0CAD7D934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6050" y="4609727"/>
            <a:ext cx="4892675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43554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- AZ Blue / Ri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0;p8">
            <a:extLst>
              <a:ext uri="{FF2B5EF4-FFF2-40B4-BE49-F238E27FC236}">
                <a16:creationId xmlns:a16="http://schemas.microsoft.com/office/drawing/2014/main" id="{E2A1568D-497B-1A49-A082-0CBC11A2365D}"/>
              </a:ext>
            </a:extLst>
          </p:cNvPr>
          <p:cNvSpPr/>
          <p:nvPr userDrawn="1"/>
        </p:nvSpPr>
        <p:spPr>
          <a:xfrm>
            <a:off x="3657473" y="56"/>
            <a:ext cx="5486400" cy="57149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01583" tIns="101583" rIns="101583" bIns="10158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6" dirty="0"/>
          </a:p>
        </p:txBody>
      </p:sp>
      <p:sp>
        <p:nvSpPr>
          <p:cNvPr id="13" name="Google Shape;37;p6">
            <a:extLst>
              <a:ext uri="{FF2B5EF4-FFF2-40B4-BE49-F238E27FC236}">
                <a16:creationId xmlns:a16="http://schemas.microsoft.com/office/drawing/2014/main" id="{2BCD3FC4-1054-804D-A5FF-F7BB13FB5E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6050" y="306359"/>
            <a:ext cx="489267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38;p6">
            <a:extLst>
              <a:ext uri="{FF2B5EF4-FFF2-40B4-BE49-F238E27FC236}">
                <a16:creationId xmlns:a16="http://schemas.microsoft.com/office/drawing/2014/main" id="{4AC1F7CE-D9B6-6E49-9D1F-1579568FB30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56050" y="695284"/>
            <a:ext cx="489267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0B4693-93BC-9E45-A1E6-D0205F76F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8481" y="4897183"/>
            <a:ext cx="521207" cy="643262"/>
          </a:xfrm>
          <a:prstGeom prst="rect">
            <a:avLst/>
          </a:prstGeom>
        </p:spPr>
      </p:pic>
      <p:sp>
        <p:nvSpPr>
          <p:cNvPr id="11" name="Google Shape;39;p6">
            <a:extLst>
              <a:ext uri="{FF2B5EF4-FFF2-40B4-BE49-F238E27FC236}">
                <a16:creationId xmlns:a16="http://schemas.microsoft.com/office/drawing/2014/main" id="{7433A7F9-E0D8-F348-B6BF-BE631492AD9D}"/>
              </a:ext>
            </a:extLst>
          </p:cNvPr>
          <p:cNvSpPr/>
          <p:nvPr userDrawn="1"/>
        </p:nvSpPr>
        <p:spPr>
          <a:xfrm>
            <a:off x="6908162" y="5338167"/>
            <a:ext cx="223583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14;p17">
            <a:extLst>
              <a:ext uri="{FF2B5EF4-FFF2-40B4-BE49-F238E27FC236}">
                <a16:creationId xmlns:a16="http://schemas.microsoft.com/office/drawing/2014/main" id="{534A2F8B-B7B7-8744-BA7B-765874631179}"/>
              </a:ext>
            </a:extLst>
          </p:cNvPr>
          <p:cNvSpPr/>
          <p:nvPr userDrawn="1"/>
        </p:nvSpPr>
        <p:spPr>
          <a:xfrm>
            <a:off x="-1" y="5338167"/>
            <a:ext cx="5842889" cy="50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B499755-6BBE-1D4D-A532-60AA81DDD6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6050" y="1294548"/>
            <a:ext cx="4892675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Google Shape;19;p3">
            <a:extLst>
              <a:ext uri="{FF2B5EF4-FFF2-40B4-BE49-F238E27FC236}">
                <a16:creationId xmlns:a16="http://schemas.microsoft.com/office/drawing/2014/main" id="{D899795A-3877-EA47-8F91-96422951A583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956050" y="1762456"/>
            <a:ext cx="4892675" cy="274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10000"/>
              <a:buFont typeface="System Font Regular"/>
              <a:buChar char="◦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4DD69E-42DA-7D47-9B57-6ECE335F0BE9}"/>
              </a:ext>
            </a:extLst>
          </p:cNvPr>
          <p:cNvSpPr txBox="1"/>
          <p:nvPr userDrawn="1"/>
        </p:nvSpPr>
        <p:spPr>
          <a:xfrm>
            <a:off x="3956050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Proprietary &amp; Confidential - For Internal Use Only</a:t>
            </a:r>
          </a:p>
        </p:txBody>
      </p:sp>
      <p:sp>
        <p:nvSpPr>
          <p:cNvPr id="18" name="Google Shape;40;p6">
            <a:extLst>
              <a:ext uri="{FF2B5EF4-FFF2-40B4-BE49-F238E27FC236}">
                <a16:creationId xmlns:a16="http://schemas.microsoft.com/office/drawing/2014/main" id="{84B91110-F9D1-1240-B7B2-C745A865E58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D8C580-F0A6-134E-80AA-8867691B18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6050" y="4609727"/>
            <a:ext cx="4892675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379439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- AZ Blue /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0;p8">
            <a:extLst>
              <a:ext uri="{FF2B5EF4-FFF2-40B4-BE49-F238E27FC236}">
                <a16:creationId xmlns:a16="http://schemas.microsoft.com/office/drawing/2014/main" id="{18AF3BD1-AD5C-FB48-AAD2-692F8E2FC35B}"/>
              </a:ext>
            </a:extLst>
          </p:cNvPr>
          <p:cNvSpPr/>
          <p:nvPr userDrawn="1"/>
        </p:nvSpPr>
        <p:spPr>
          <a:xfrm>
            <a:off x="3657600" y="0"/>
            <a:ext cx="5486400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1583" tIns="101583" rIns="101583" bIns="10158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6" dirty="0"/>
          </a:p>
        </p:txBody>
      </p:sp>
      <p:sp>
        <p:nvSpPr>
          <p:cNvPr id="13" name="Google Shape;37;p6">
            <a:extLst>
              <a:ext uri="{FF2B5EF4-FFF2-40B4-BE49-F238E27FC236}">
                <a16:creationId xmlns:a16="http://schemas.microsoft.com/office/drawing/2014/main" id="{F6AA986A-3236-5543-9982-8D31EE3221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6050" y="306359"/>
            <a:ext cx="489267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38;p6">
            <a:extLst>
              <a:ext uri="{FF2B5EF4-FFF2-40B4-BE49-F238E27FC236}">
                <a16:creationId xmlns:a16="http://schemas.microsoft.com/office/drawing/2014/main" id="{6F14DD9A-A0BB-3D44-BEC5-AFDBD5EBE6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56050" y="695284"/>
            <a:ext cx="489267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CE4854-222F-4443-A09B-7C2327EE3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8481" y="4897183"/>
            <a:ext cx="521207" cy="643262"/>
          </a:xfrm>
          <a:prstGeom prst="rect">
            <a:avLst/>
          </a:prstGeom>
        </p:spPr>
      </p:pic>
      <p:sp>
        <p:nvSpPr>
          <p:cNvPr id="11" name="Google Shape;39;p6">
            <a:extLst>
              <a:ext uri="{FF2B5EF4-FFF2-40B4-BE49-F238E27FC236}">
                <a16:creationId xmlns:a16="http://schemas.microsoft.com/office/drawing/2014/main" id="{DB117C85-3A2F-F54D-8369-5429EF2EF051}"/>
              </a:ext>
            </a:extLst>
          </p:cNvPr>
          <p:cNvSpPr/>
          <p:nvPr userDrawn="1"/>
        </p:nvSpPr>
        <p:spPr>
          <a:xfrm>
            <a:off x="6908162" y="5338167"/>
            <a:ext cx="223583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14;p17">
            <a:extLst>
              <a:ext uri="{FF2B5EF4-FFF2-40B4-BE49-F238E27FC236}">
                <a16:creationId xmlns:a16="http://schemas.microsoft.com/office/drawing/2014/main" id="{5FE7BCBA-1BF9-EA46-8666-7C14E89C02A8}"/>
              </a:ext>
            </a:extLst>
          </p:cNvPr>
          <p:cNvSpPr/>
          <p:nvPr userDrawn="1"/>
        </p:nvSpPr>
        <p:spPr>
          <a:xfrm>
            <a:off x="-1" y="5338167"/>
            <a:ext cx="5842889" cy="50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6114583-FF69-B14A-A513-C30AB1663E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6050" y="1294548"/>
            <a:ext cx="4892675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Google Shape;19;p3">
            <a:extLst>
              <a:ext uri="{FF2B5EF4-FFF2-40B4-BE49-F238E27FC236}">
                <a16:creationId xmlns:a16="http://schemas.microsoft.com/office/drawing/2014/main" id="{9CDCD849-ECE5-DF4B-853F-915B4DA059D1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956050" y="1762456"/>
            <a:ext cx="4892675" cy="274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10000"/>
              <a:buFont typeface="System Font Regular"/>
              <a:buChar char="◦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4B7DF6-99A0-9748-AF13-164E71776CC6}"/>
              </a:ext>
            </a:extLst>
          </p:cNvPr>
          <p:cNvSpPr txBox="1"/>
          <p:nvPr userDrawn="1"/>
        </p:nvSpPr>
        <p:spPr>
          <a:xfrm>
            <a:off x="3956050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Proprietary &amp; Confidential - For Internal Use Only</a:t>
            </a:r>
          </a:p>
        </p:txBody>
      </p:sp>
      <p:sp>
        <p:nvSpPr>
          <p:cNvPr id="18" name="Google Shape;40;p6">
            <a:extLst>
              <a:ext uri="{FF2B5EF4-FFF2-40B4-BE49-F238E27FC236}">
                <a16:creationId xmlns:a16="http://schemas.microsoft.com/office/drawing/2014/main" id="{98D8CB71-0D1D-E44A-9051-C4190BF66C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CDA50CA-0651-D141-9378-8C3860ECE0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6050" y="4609727"/>
            <a:ext cx="4892675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51785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- AZ Blue / Sk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0;p8">
            <a:extLst>
              <a:ext uri="{FF2B5EF4-FFF2-40B4-BE49-F238E27FC236}">
                <a16:creationId xmlns:a16="http://schemas.microsoft.com/office/drawing/2014/main" id="{6B69F35F-5967-3C44-88CC-87157856CA49}"/>
              </a:ext>
            </a:extLst>
          </p:cNvPr>
          <p:cNvSpPr/>
          <p:nvPr userDrawn="1"/>
        </p:nvSpPr>
        <p:spPr>
          <a:xfrm>
            <a:off x="3657600" y="56"/>
            <a:ext cx="5486400" cy="571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1583" tIns="101583" rIns="101583" bIns="10158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6" dirty="0"/>
          </a:p>
        </p:txBody>
      </p:sp>
      <p:sp>
        <p:nvSpPr>
          <p:cNvPr id="15" name="Google Shape;37;p6">
            <a:extLst>
              <a:ext uri="{FF2B5EF4-FFF2-40B4-BE49-F238E27FC236}">
                <a16:creationId xmlns:a16="http://schemas.microsoft.com/office/drawing/2014/main" id="{FE814AF2-56A9-F749-8329-66F98D2FDE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6050" y="306359"/>
            <a:ext cx="489267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38;p6">
            <a:extLst>
              <a:ext uri="{FF2B5EF4-FFF2-40B4-BE49-F238E27FC236}">
                <a16:creationId xmlns:a16="http://schemas.microsoft.com/office/drawing/2014/main" id="{ABB5EBFC-C0B2-EA4B-B437-18083AE736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56050" y="695284"/>
            <a:ext cx="489267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39;p6">
            <a:extLst>
              <a:ext uri="{FF2B5EF4-FFF2-40B4-BE49-F238E27FC236}">
                <a16:creationId xmlns:a16="http://schemas.microsoft.com/office/drawing/2014/main" id="{36C5E517-C751-054C-81EC-535810BEBABD}"/>
              </a:ext>
            </a:extLst>
          </p:cNvPr>
          <p:cNvSpPr/>
          <p:nvPr userDrawn="1"/>
        </p:nvSpPr>
        <p:spPr>
          <a:xfrm>
            <a:off x="6908162" y="5338167"/>
            <a:ext cx="223583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06474E-3D17-634A-AB4B-5ABEB4E2D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1059" y="4893395"/>
            <a:ext cx="518629" cy="640080"/>
          </a:xfrm>
          <a:prstGeom prst="rect">
            <a:avLst/>
          </a:prstGeom>
        </p:spPr>
      </p:pic>
      <p:sp>
        <p:nvSpPr>
          <p:cNvPr id="12" name="Google Shape;114;p17">
            <a:extLst>
              <a:ext uri="{FF2B5EF4-FFF2-40B4-BE49-F238E27FC236}">
                <a16:creationId xmlns:a16="http://schemas.microsoft.com/office/drawing/2014/main" id="{6DD4A258-AB92-6F48-A05A-952E19026838}"/>
              </a:ext>
            </a:extLst>
          </p:cNvPr>
          <p:cNvSpPr/>
          <p:nvPr userDrawn="1"/>
        </p:nvSpPr>
        <p:spPr>
          <a:xfrm>
            <a:off x="-1" y="5338167"/>
            <a:ext cx="5842889" cy="50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471ADC-3798-5643-B463-FB1315629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6050" y="1294548"/>
            <a:ext cx="4892675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Google Shape;19;p3">
            <a:extLst>
              <a:ext uri="{FF2B5EF4-FFF2-40B4-BE49-F238E27FC236}">
                <a16:creationId xmlns:a16="http://schemas.microsoft.com/office/drawing/2014/main" id="{417092CC-2087-DA40-AE26-1471E8A8D4D2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956050" y="1762456"/>
            <a:ext cx="4892675" cy="274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System Font Regular"/>
              <a:buChar char="◦"/>
              <a:defRPr sz="12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BA1E05-E84A-7F44-B5CD-013CD4AF6277}"/>
              </a:ext>
            </a:extLst>
          </p:cNvPr>
          <p:cNvSpPr txBox="1"/>
          <p:nvPr userDrawn="1"/>
        </p:nvSpPr>
        <p:spPr>
          <a:xfrm>
            <a:off x="3956050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tx2"/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tx2"/>
                </a:solidFill>
              </a:rPr>
            </a:br>
            <a:r>
              <a:rPr lang="en-US" sz="600" dirty="0">
                <a:solidFill>
                  <a:schemeClr val="tx2"/>
                </a:solidFill>
              </a:rPr>
              <a:t>Proprietary &amp; Confidential - For Internal Use Only</a:t>
            </a:r>
          </a:p>
        </p:txBody>
      </p:sp>
      <p:sp>
        <p:nvSpPr>
          <p:cNvPr id="18" name="Google Shape;40;p6">
            <a:extLst>
              <a:ext uri="{FF2B5EF4-FFF2-40B4-BE49-F238E27FC236}">
                <a16:creationId xmlns:a16="http://schemas.microsoft.com/office/drawing/2014/main" id="{634559F7-595E-544E-AA40-6C0BA232AE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1FE4B51-9CF2-4646-A0D2-3570522777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6050" y="4609727"/>
            <a:ext cx="4892675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615444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- AZ Blue / AZ Red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0;p30">
            <a:extLst>
              <a:ext uri="{FF2B5EF4-FFF2-40B4-BE49-F238E27FC236}">
                <a16:creationId xmlns:a16="http://schemas.microsoft.com/office/drawing/2014/main" id="{E1BB940E-483C-0040-A8CF-C0F69C5A48C0}"/>
              </a:ext>
            </a:extLst>
          </p:cNvPr>
          <p:cNvSpPr/>
          <p:nvPr userDrawn="1"/>
        </p:nvSpPr>
        <p:spPr>
          <a:xfrm>
            <a:off x="-706543" y="-4414658"/>
            <a:ext cx="638100" cy="50667"/>
          </a:xfrm>
          <a:prstGeom prst="triangle">
            <a:avLst>
              <a:gd name="adj" fmla="val 50000"/>
            </a:avLst>
          </a:prstGeom>
          <a:solidFill>
            <a:srgbClr val="0B305D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80;p29">
            <a:extLst>
              <a:ext uri="{FF2B5EF4-FFF2-40B4-BE49-F238E27FC236}">
                <a16:creationId xmlns:a16="http://schemas.microsoft.com/office/drawing/2014/main" id="{638AB6B4-BA2E-1E40-8460-24C8F25ADD73}"/>
              </a:ext>
            </a:extLst>
          </p:cNvPr>
          <p:cNvSpPr/>
          <p:nvPr userDrawn="1"/>
        </p:nvSpPr>
        <p:spPr>
          <a:xfrm rot="-5400000">
            <a:off x="3965223" y="-3965223"/>
            <a:ext cx="1213554" cy="91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81;p29">
            <a:extLst>
              <a:ext uri="{FF2B5EF4-FFF2-40B4-BE49-F238E27FC236}">
                <a16:creationId xmlns:a16="http://schemas.microsoft.com/office/drawing/2014/main" id="{443A4419-D48D-1240-A844-1F6686F6E15F}"/>
              </a:ext>
            </a:extLst>
          </p:cNvPr>
          <p:cNvSpPr/>
          <p:nvPr userDrawn="1"/>
        </p:nvSpPr>
        <p:spPr>
          <a:xfrm rot="-5400000">
            <a:off x="4010058" y="-4010059"/>
            <a:ext cx="1123886" cy="9144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6;p22">
            <a:extLst>
              <a:ext uri="{FF2B5EF4-FFF2-40B4-BE49-F238E27FC236}">
                <a16:creationId xmlns:a16="http://schemas.microsoft.com/office/drawing/2014/main" id="{62B9057F-7E6A-9949-B7F4-72549F94B4E1}"/>
              </a:ext>
            </a:extLst>
          </p:cNvPr>
          <p:cNvSpPr/>
          <p:nvPr userDrawn="1"/>
        </p:nvSpPr>
        <p:spPr>
          <a:xfrm>
            <a:off x="-5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7;p22">
            <a:extLst>
              <a:ext uri="{FF2B5EF4-FFF2-40B4-BE49-F238E27FC236}">
                <a16:creationId xmlns:a16="http://schemas.microsoft.com/office/drawing/2014/main" id="{CC22E8A1-B7D4-8645-9815-B9C55FE543C7}"/>
              </a:ext>
            </a:extLst>
          </p:cNvPr>
          <p:cNvSpPr/>
          <p:nvPr userDrawn="1"/>
        </p:nvSpPr>
        <p:spPr>
          <a:xfrm>
            <a:off x="5120640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88B2CA-5E9C-DC48-9190-AAF0ACD98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1397" y="4893395"/>
            <a:ext cx="521207" cy="643262"/>
          </a:xfrm>
          <a:prstGeom prst="rect">
            <a:avLst/>
          </a:prstGeom>
        </p:spPr>
      </p:pic>
      <p:sp>
        <p:nvSpPr>
          <p:cNvPr id="10" name="Google Shape;37;p6">
            <a:extLst>
              <a:ext uri="{FF2B5EF4-FFF2-40B4-BE49-F238E27FC236}">
                <a16:creationId xmlns:a16="http://schemas.microsoft.com/office/drawing/2014/main" id="{AD485ADC-37BE-9C4B-810A-EF7FCE4DF1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863" y="306359"/>
            <a:ext cx="821605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38;p6">
            <a:extLst>
              <a:ext uri="{FF2B5EF4-FFF2-40B4-BE49-F238E27FC236}">
                <a16:creationId xmlns:a16="http://schemas.microsoft.com/office/drawing/2014/main" id="{62B19E09-FCA6-9443-A480-A4A5204C825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3863" y="695284"/>
            <a:ext cx="8216051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CDA505-AFFE-D747-8672-E232427F899E}"/>
              </a:ext>
            </a:extLst>
          </p:cNvPr>
          <p:cNvSpPr txBox="1"/>
          <p:nvPr userDrawn="1"/>
        </p:nvSpPr>
        <p:spPr>
          <a:xfrm>
            <a:off x="463863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Proprietary &amp; Confidential - For Internal Use Only</a:t>
            </a:r>
          </a:p>
        </p:txBody>
      </p:sp>
      <p:sp>
        <p:nvSpPr>
          <p:cNvPr id="16" name="Google Shape;40;p6">
            <a:extLst>
              <a:ext uri="{FF2B5EF4-FFF2-40B4-BE49-F238E27FC236}">
                <a16:creationId xmlns:a16="http://schemas.microsoft.com/office/drawing/2014/main" id="{946667E9-E13B-BD42-B9BD-E6D909C6FBC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465CAD6-3187-3048-B9A1-AF6D30A392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863" y="1519913"/>
            <a:ext cx="8216050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Google Shape;19;p3">
            <a:extLst>
              <a:ext uri="{FF2B5EF4-FFF2-40B4-BE49-F238E27FC236}">
                <a16:creationId xmlns:a16="http://schemas.microsoft.com/office/drawing/2014/main" id="{2F14F491-4FC1-B445-85C4-FE71BFBE1E2E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463863" y="1977114"/>
            <a:ext cx="8220456" cy="26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ADA9165-C14E-AF48-BA78-2FF24FD596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862" y="4609727"/>
            <a:ext cx="8220456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439281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- AZ Blue / AZ Red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0;p30">
            <a:extLst>
              <a:ext uri="{FF2B5EF4-FFF2-40B4-BE49-F238E27FC236}">
                <a16:creationId xmlns:a16="http://schemas.microsoft.com/office/drawing/2014/main" id="{E1BB940E-483C-0040-A8CF-C0F69C5A48C0}"/>
              </a:ext>
            </a:extLst>
          </p:cNvPr>
          <p:cNvSpPr/>
          <p:nvPr userDrawn="1"/>
        </p:nvSpPr>
        <p:spPr>
          <a:xfrm>
            <a:off x="-706543" y="-4414658"/>
            <a:ext cx="638100" cy="50667"/>
          </a:xfrm>
          <a:prstGeom prst="triangle">
            <a:avLst>
              <a:gd name="adj" fmla="val 50000"/>
            </a:avLst>
          </a:prstGeom>
          <a:solidFill>
            <a:srgbClr val="0B305D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80;p29">
            <a:extLst>
              <a:ext uri="{FF2B5EF4-FFF2-40B4-BE49-F238E27FC236}">
                <a16:creationId xmlns:a16="http://schemas.microsoft.com/office/drawing/2014/main" id="{638AB6B4-BA2E-1E40-8460-24C8F25ADD73}"/>
              </a:ext>
            </a:extLst>
          </p:cNvPr>
          <p:cNvSpPr/>
          <p:nvPr userDrawn="1"/>
        </p:nvSpPr>
        <p:spPr>
          <a:xfrm rot="-5400000">
            <a:off x="3965223" y="-3965223"/>
            <a:ext cx="1213554" cy="91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81;p29">
            <a:extLst>
              <a:ext uri="{FF2B5EF4-FFF2-40B4-BE49-F238E27FC236}">
                <a16:creationId xmlns:a16="http://schemas.microsoft.com/office/drawing/2014/main" id="{443A4419-D48D-1240-A844-1F6686F6E15F}"/>
              </a:ext>
            </a:extLst>
          </p:cNvPr>
          <p:cNvSpPr/>
          <p:nvPr userDrawn="1"/>
        </p:nvSpPr>
        <p:spPr>
          <a:xfrm rot="-5400000">
            <a:off x="4010058" y="-4010059"/>
            <a:ext cx="1123886" cy="9144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6;p22">
            <a:extLst>
              <a:ext uri="{FF2B5EF4-FFF2-40B4-BE49-F238E27FC236}">
                <a16:creationId xmlns:a16="http://schemas.microsoft.com/office/drawing/2014/main" id="{62B9057F-7E6A-9949-B7F4-72549F94B4E1}"/>
              </a:ext>
            </a:extLst>
          </p:cNvPr>
          <p:cNvSpPr/>
          <p:nvPr userDrawn="1"/>
        </p:nvSpPr>
        <p:spPr>
          <a:xfrm>
            <a:off x="-5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7;p22">
            <a:extLst>
              <a:ext uri="{FF2B5EF4-FFF2-40B4-BE49-F238E27FC236}">
                <a16:creationId xmlns:a16="http://schemas.microsoft.com/office/drawing/2014/main" id="{CC22E8A1-B7D4-8645-9815-B9C55FE543C7}"/>
              </a:ext>
            </a:extLst>
          </p:cNvPr>
          <p:cNvSpPr/>
          <p:nvPr userDrawn="1"/>
        </p:nvSpPr>
        <p:spPr>
          <a:xfrm>
            <a:off x="5120640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88B2CA-5E9C-DC48-9190-AAF0ACD98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1397" y="4893395"/>
            <a:ext cx="521207" cy="643262"/>
          </a:xfrm>
          <a:prstGeom prst="rect">
            <a:avLst/>
          </a:prstGeom>
        </p:spPr>
      </p:pic>
      <p:sp>
        <p:nvSpPr>
          <p:cNvPr id="10" name="Google Shape;37;p6">
            <a:extLst>
              <a:ext uri="{FF2B5EF4-FFF2-40B4-BE49-F238E27FC236}">
                <a16:creationId xmlns:a16="http://schemas.microsoft.com/office/drawing/2014/main" id="{AD485ADC-37BE-9C4B-810A-EF7FCE4DF1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863" y="306359"/>
            <a:ext cx="821605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38;p6">
            <a:extLst>
              <a:ext uri="{FF2B5EF4-FFF2-40B4-BE49-F238E27FC236}">
                <a16:creationId xmlns:a16="http://schemas.microsoft.com/office/drawing/2014/main" id="{62B19E09-FCA6-9443-A480-A4A5204C825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3863" y="695284"/>
            <a:ext cx="8216051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CD0FC1-A277-B545-A7AE-FE44C416AE24}"/>
              </a:ext>
            </a:extLst>
          </p:cNvPr>
          <p:cNvSpPr txBox="1"/>
          <p:nvPr userDrawn="1"/>
        </p:nvSpPr>
        <p:spPr>
          <a:xfrm>
            <a:off x="463863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Proprietary &amp; Confidential - For Internal Use Only</a:t>
            </a:r>
          </a:p>
        </p:txBody>
      </p:sp>
      <p:sp>
        <p:nvSpPr>
          <p:cNvPr id="16" name="Google Shape;40;p6">
            <a:extLst>
              <a:ext uri="{FF2B5EF4-FFF2-40B4-BE49-F238E27FC236}">
                <a16:creationId xmlns:a16="http://schemas.microsoft.com/office/drawing/2014/main" id="{31AEC313-D9A7-2646-97C6-952A80995B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0A5F9CE-9848-AC46-B9F7-1D4DA94D2E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863" y="1519912"/>
            <a:ext cx="3955836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4F38FEA-1084-DA40-915D-99C33C3150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9160" y="1519912"/>
            <a:ext cx="3955836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Google Shape;19;p3">
            <a:extLst>
              <a:ext uri="{FF2B5EF4-FFF2-40B4-BE49-F238E27FC236}">
                <a16:creationId xmlns:a16="http://schemas.microsoft.com/office/drawing/2014/main" id="{8B86CD0C-69E1-DA4A-8989-B26E180D8479}"/>
              </a:ext>
            </a:extLst>
          </p:cNvPr>
          <p:cNvSpPr txBox="1">
            <a:spLocks noGrp="1"/>
          </p:cNvSpPr>
          <p:nvPr>
            <p:ph type="body" idx="17" hasCustomPrompt="1"/>
          </p:nvPr>
        </p:nvSpPr>
        <p:spPr>
          <a:xfrm>
            <a:off x="463863" y="1977114"/>
            <a:ext cx="3955837" cy="258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24" name="Google Shape;19;p3">
            <a:extLst>
              <a:ext uri="{FF2B5EF4-FFF2-40B4-BE49-F238E27FC236}">
                <a16:creationId xmlns:a16="http://schemas.microsoft.com/office/drawing/2014/main" id="{8C1E264D-9B1E-714B-9182-E94E42619C26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4707419" y="1977114"/>
            <a:ext cx="3955837" cy="258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A7DF4ED-D177-5447-BC8E-D5E385B920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862" y="4609727"/>
            <a:ext cx="8220456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05511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- AZ Blue / AZ Red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0;p30">
            <a:extLst>
              <a:ext uri="{FF2B5EF4-FFF2-40B4-BE49-F238E27FC236}">
                <a16:creationId xmlns:a16="http://schemas.microsoft.com/office/drawing/2014/main" id="{E1BB940E-483C-0040-A8CF-C0F69C5A48C0}"/>
              </a:ext>
            </a:extLst>
          </p:cNvPr>
          <p:cNvSpPr/>
          <p:nvPr userDrawn="1"/>
        </p:nvSpPr>
        <p:spPr>
          <a:xfrm>
            <a:off x="-706543" y="-4414658"/>
            <a:ext cx="638100" cy="50667"/>
          </a:xfrm>
          <a:prstGeom prst="triangle">
            <a:avLst>
              <a:gd name="adj" fmla="val 50000"/>
            </a:avLst>
          </a:prstGeom>
          <a:solidFill>
            <a:srgbClr val="0B305D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80;p29">
            <a:extLst>
              <a:ext uri="{FF2B5EF4-FFF2-40B4-BE49-F238E27FC236}">
                <a16:creationId xmlns:a16="http://schemas.microsoft.com/office/drawing/2014/main" id="{638AB6B4-BA2E-1E40-8460-24C8F25ADD73}"/>
              </a:ext>
            </a:extLst>
          </p:cNvPr>
          <p:cNvSpPr/>
          <p:nvPr userDrawn="1"/>
        </p:nvSpPr>
        <p:spPr>
          <a:xfrm rot="-5400000">
            <a:off x="3965223" y="-3965223"/>
            <a:ext cx="1213554" cy="91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81;p29">
            <a:extLst>
              <a:ext uri="{FF2B5EF4-FFF2-40B4-BE49-F238E27FC236}">
                <a16:creationId xmlns:a16="http://schemas.microsoft.com/office/drawing/2014/main" id="{443A4419-D48D-1240-A844-1F6686F6E15F}"/>
              </a:ext>
            </a:extLst>
          </p:cNvPr>
          <p:cNvSpPr/>
          <p:nvPr userDrawn="1"/>
        </p:nvSpPr>
        <p:spPr>
          <a:xfrm rot="-5400000">
            <a:off x="4010058" y="-4010059"/>
            <a:ext cx="1123886" cy="9144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6;p22">
            <a:extLst>
              <a:ext uri="{FF2B5EF4-FFF2-40B4-BE49-F238E27FC236}">
                <a16:creationId xmlns:a16="http://schemas.microsoft.com/office/drawing/2014/main" id="{62B9057F-7E6A-9949-B7F4-72549F94B4E1}"/>
              </a:ext>
            </a:extLst>
          </p:cNvPr>
          <p:cNvSpPr/>
          <p:nvPr userDrawn="1"/>
        </p:nvSpPr>
        <p:spPr>
          <a:xfrm>
            <a:off x="-5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7;p22">
            <a:extLst>
              <a:ext uri="{FF2B5EF4-FFF2-40B4-BE49-F238E27FC236}">
                <a16:creationId xmlns:a16="http://schemas.microsoft.com/office/drawing/2014/main" id="{CC22E8A1-B7D4-8645-9815-B9C55FE543C7}"/>
              </a:ext>
            </a:extLst>
          </p:cNvPr>
          <p:cNvSpPr/>
          <p:nvPr userDrawn="1"/>
        </p:nvSpPr>
        <p:spPr>
          <a:xfrm>
            <a:off x="5120640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88B2CA-5E9C-DC48-9190-AAF0ACD98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1397" y="4893395"/>
            <a:ext cx="521207" cy="643262"/>
          </a:xfrm>
          <a:prstGeom prst="rect">
            <a:avLst/>
          </a:prstGeom>
        </p:spPr>
      </p:pic>
      <p:sp>
        <p:nvSpPr>
          <p:cNvPr id="10" name="Google Shape;37;p6">
            <a:extLst>
              <a:ext uri="{FF2B5EF4-FFF2-40B4-BE49-F238E27FC236}">
                <a16:creationId xmlns:a16="http://schemas.microsoft.com/office/drawing/2014/main" id="{AD485ADC-37BE-9C4B-810A-EF7FCE4DF1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863" y="306359"/>
            <a:ext cx="821605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38;p6">
            <a:extLst>
              <a:ext uri="{FF2B5EF4-FFF2-40B4-BE49-F238E27FC236}">
                <a16:creationId xmlns:a16="http://schemas.microsoft.com/office/drawing/2014/main" id="{62B19E09-FCA6-9443-A480-A4A5204C825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3863" y="695284"/>
            <a:ext cx="8216051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A4CAD2-3457-494E-89FB-DB7EE9E7FD74}"/>
              </a:ext>
            </a:extLst>
          </p:cNvPr>
          <p:cNvSpPr txBox="1"/>
          <p:nvPr userDrawn="1"/>
        </p:nvSpPr>
        <p:spPr>
          <a:xfrm>
            <a:off x="463863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Proprietary &amp; Confidential - For Internal Use Only</a:t>
            </a:r>
          </a:p>
        </p:txBody>
      </p:sp>
      <p:sp>
        <p:nvSpPr>
          <p:cNvPr id="18" name="Google Shape;40;p6">
            <a:extLst>
              <a:ext uri="{FF2B5EF4-FFF2-40B4-BE49-F238E27FC236}">
                <a16:creationId xmlns:a16="http://schemas.microsoft.com/office/drawing/2014/main" id="{B3F0227F-F796-424D-A31A-CB1775C08C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FCCA9BC-68B1-DA40-ACC2-8F1B1ABA7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3863" y="1519912"/>
            <a:ext cx="2551176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155353D-944A-7847-B1FF-E73028A622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3713" y="1519912"/>
            <a:ext cx="2560320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33E7A63-3912-1A4B-9F07-927AD62A2C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7975" y="1519912"/>
            <a:ext cx="2560320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Google Shape;19;p3">
            <a:extLst>
              <a:ext uri="{FF2B5EF4-FFF2-40B4-BE49-F238E27FC236}">
                <a16:creationId xmlns:a16="http://schemas.microsoft.com/office/drawing/2014/main" id="{1BCFC6E4-1ED9-B447-BD27-288F1EB63C9C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63863" y="1977115"/>
            <a:ext cx="2555271" cy="2586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23" name="Google Shape;19;p3">
            <a:extLst>
              <a:ext uri="{FF2B5EF4-FFF2-40B4-BE49-F238E27FC236}">
                <a16:creationId xmlns:a16="http://schemas.microsoft.com/office/drawing/2014/main" id="{EF9043E6-05BA-3A48-99D5-F475E331C8A7}"/>
              </a:ext>
            </a:extLst>
          </p:cNvPr>
          <p:cNvSpPr txBox="1">
            <a:spLocks noGrp="1"/>
          </p:cNvSpPr>
          <p:nvPr>
            <p:ph type="body" idx="23" hasCustomPrompt="1"/>
          </p:nvPr>
        </p:nvSpPr>
        <p:spPr>
          <a:xfrm>
            <a:off x="3299042" y="1977115"/>
            <a:ext cx="2566950" cy="2586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24" name="Google Shape;19;p3">
            <a:extLst>
              <a:ext uri="{FF2B5EF4-FFF2-40B4-BE49-F238E27FC236}">
                <a16:creationId xmlns:a16="http://schemas.microsoft.com/office/drawing/2014/main" id="{CD6E2ED2-27E2-EF44-B0B6-E8CC454202C7}"/>
              </a:ext>
            </a:extLst>
          </p:cNvPr>
          <p:cNvSpPr txBox="1">
            <a:spLocks noGrp="1"/>
          </p:cNvSpPr>
          <p:nvPr>
            <p:ph type="body" idx="24" hasCustomPrompt="1"/>
          </p:nvPr>
        </p:nvSpPr>
        <p:spPr>
          <a:xfrm>
            <a:off x="6130967" y="1977115"/>
            <a:ext cx="2566950" cy="2586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98198F4-CB9F-DC45-BEA1-2A73821239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862" y="4609727"/>
            <a:ext cx="8220456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323078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- AZ Blue / AZ Red - Cop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0;p30">
            <a:extLst>
              <a:ext uri="{FF2B5EF4-FFF2-40B4-BE49-F238E27FC236}">
                <a16:creationId xmlns:a16="http://schemas.microsoft.com/office/drawing/2014/main" id="{E1BB940E-483C-0040-A8CF-C0F69C5A48C0}"/>
              </a:ext>
            </a:extLst>
          </p:cNvPr>
          <p:cNvSpPr/>
          <p:nvPr userDrawn="1"/>
        </p:nvSpPr>
        <p:spPr>
          <a:xfrm>
            <a:off x="-706543" y="-4414658"/>
            <a:ext cx="638100" cy="50667"/>
          </a:xfrm>
          <a:prstGeom prst="triangle">
            <a:avLst>
              <a:gd name="adj" fmla="val 50000"/>
            </a:avLst>
          </a:prstGeom>
          <a:solidFill>
            <a:srgbClr val="0B305D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80;p29">
            <a:extLst>
              <a:ext uri="{FF2B5EF4-FFF2-40B4-BE49-F238E27FC236}">
                <a16:creationId xmlns:a16="http://schemas.microsoft.com/office/drawing/2014/main" id="{638AB6B4-BA2E-1E40-8460-24C8F25ADD73}"/>
              </a:ext>
            </a:extLst>
          </p:cNvPr>
          <p:cNvSpPr/>
          <p:nvPr userDrawn="1"/>
        </p:nvSpPr>
        <p:spPr>
          <a:xfrm rot="-5400000">
            <a:off x="3965223" y="-3965223"/>
            <a:ext cx="1213554" cy="91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81;p29">
            <a:extLst>
              <a:ext uri="{FF2B5EF4-FFF2-40B4-BE49-F238E27FC236}">
                <a16:creationId xmlns:a16="http://schemas.microsoft.com/office/drawing/2014/main" id="{443A4419-D48D-1240-A844-1F6686F6E15F}"/>
              </a:ext>
            </a:extLst>
          </p:cNvPr>
          <p:cNvSpPr/>
          <p:nvPr userDrawn="1"/>
        </p:nvSpPr>
        <p:spPr>
          <a:xfrm rot="-5400000">
            <a:off x="4010058" y="-4010059"/>
            <a:ext cx="1123886" cy="9144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6;p22">
            <a:extLst>
              <a:ext uri="{FF2B5EF4-FFF2-40B4-BE49-F238E27FC236}">
                <a16:creationId xmlns:a16="http://schemas.microsoft.com/office/drawing/2014/main" id="{62B9057F-7E6A-9949-B7F4-72549F94B4E1}"/>
              </a:ext>
            </a:extLst>
          </p:cNvPr>
          <p:cNvSpPr/>
          <p:nvPr userDrawn="1"/>
        </p:nvSpPr>
        <p:spPr>
          <a:xfrm>
            <a:off x="-5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7;p22">
            <a:extLst>
              <a:ext uri="{FF2B5EF4-FFF2-40B4-BE49-F238E27FC236}">
                <a16:creationId xmlns:a16="http://schemas.microsoft.com/office/drawing/2014/main" id="{CC22E8A1-B7D4-8645-9815-B9C55FE543C7}"/>
              </a:ext>
            </a:extLst>
          </p:cNvPr>
          <p:cNvSpPr/>
          <p:nvPr userDrawn="1"/>
        </p:nvSpPr>
        <p:spPr>
          <a:xfrm>
            <a:off x="5120640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88B2CA-5E9C-DC48-9190-AAF0ACD98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1397" y="4893395"/>
            <a:ext cx="521207" cy="643262"/>
          </a:xfrm>
          <a:prstGeom prst="rect">
            <a:avLst/>
          </a:prstGeom>
        </p:spPr>
      </p:pic>
      <p:sp>
        <p:nvSpPr>
          <p:cNvPr id="10" name="Google Shape;37;p6">
            <a:extLst>
              <a:ext uri="{FF2B5EF4-FFF2-40B4-BE49-F238E27FC236}">
                <a16:creationId xmlns:a16="http://schemas.microsoft.com/office/drawing/2014/main" id="{AD485ADC-37BE-9C4B-810A-EF7FCE4DF1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863" y="306359"/>
            <a:ext cx="821605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38;p6">
            <a:extLst>
              <a:ext uri="{FF2B5EF4-FFF2-40B4-BE49-F238E27FC236}">
                <a16:creationId xmlns:a16="http://schemas.microsoft.com/office/drawing/2014/main" id="{62B19E09-FCA6-9443-A480-A4A5204C825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3863" y="695284"/>
            <a:ext cx="8216051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A379EFE-0FD1-E046-A2EA-FA2F586F7F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3863" y="1512092"/>
            <a:ext cx="5486400" cy="3051916"/>
          </a:xfrm>
          <a:prstGeom prst="rect">
            <a:avLst/>
          </a:prstGeom>
        </p:spPr>
        <p:txBody>
          <a:bodyPr anchor="t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C88B9-CA2A-EE43-84DF-B4F84495E96E}"/>
              </a:ext>
            </a:extLst>
          </p:cNvPr>
          <p:cNvSpPr txBox="1"/>
          <p:nvPr userDrawn="1"/>
        </p:nvSpPr>
        <p:spPr>
          <a:xfrm>
            <a:off x="463863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Proprietary &amp; Confidential - For Internal Use Only</a:t>
            </a:r>
          </a:p>
        </p:txBody>
      </p:sp>
      <p:sp>
        <p:nvSpPr>
          <p:cNvPr id="14" name="Google Shape;40;p6">
            <a:extLst>
              <a:ext uri="{FF2B5EF4-FFF2-40B4-BE49-F238E27FC236}">
                <a16:creationId xmlns:a16="http://schemas.microsoft.com/office/drawing/2014/main" id="{ABA76FE5-CE75-724A-B1C3-2778ECEFA0C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AC2FA15-3BB0-6E4A-BBB0-2BF269D06B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862" y="4609727"/>
            <a:ext cx="8220456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453068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 Blue Background - 1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6;p22">
            <a:extLst>
              <a:ext uri="{FF2B5EF4-FFF2-40B4-BE49-F238E27FC236}">
                <a16:creationId xmlns:a16="http://schemas.microsoft.com/office/drawing/2014/main" id="{59A30DF4-D29F-6A42-9E7B-CE3FD1158465}"/>
              </a:ext>
            </a:extLst>
          </p:cNvPr>
          <p:cNvSpPr/>
          <p:nvPr userDrawn="1"/>
        </p:nvSpPr>
        <p:spPr>
          <a:xfrm>
            <a:off x="-5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7;p22">
            <a:extLst>
              <a:ext uri="{FF2B5EF4-FFF2-40B4-BE49-F238E27FC236}">
                <a16:creationId xmlns:a16="http://schemas.microsoft.com/office/drawing/2014/main" id="{3575B6FE-675E-5B41-B537-E3E23F87D3D6}"/>
              </a:ext>
            </a:extLst>
          </p:cNvPr>
          <p:cNvSpPr/>
          <p:nvPr userDrawn="1"/>
        </p:nvSpPr>
        <p:spPr>
          <a:xfrm>
            <a:off x="5120640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1D9DEF-5235-074C-9B80-EBE5F2CD3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1397" y="4893395"/>
            <a:ext cx="521207" cy="643262"/>
          </a:xfrm>
          <a:prstGeom prst="rect">
            <a:avLst/>
          </a:prstGeom>
        </p:spPr>
      </p:pic>
      <p:sp>
        <p:nvSpPr>
          <p:cNvPr id="15" name="Google Shape;37;p6">
            <a:extLst>
              <a:ext uri="{FF2B5EF4-FFF2-40B4-BE49-F238E27FC236}">
                <a16:creationId xmlns:a16="http://schemas.microsoft.com/office/drawing/2014/main" id="{D92D7924-F748-6B46-9C80-43985F53E4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863" y="306359"/>
            <a:ext cx="821605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38;p6">
            <a:extLst>
              <a:ext uri="{FF2B5EF4-FFF2-40B4-BE49-F238E27FC236}">
                <a16:creationId xmlns:a16="http://schemas.microsoft.com/office/drawing/2014/main" id="{0508A666-61F4-5041-8D13-46CE57A73E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3863" y="695284"/>
            <a:ext cx="8216051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F23019-8154-E645-A935-C051B6EE91C4}"/>
              </a:ext>
            </a:extLst>
          </p:cNvPr>
          <p:cNvSpPr txBox="1"/>
          <p:nvPr userDrawn="1"/>
        </p:nvSpPr>
        <p:spPr>
          <a:xfrm>
            <a:off x="463863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Proprietary &amp; Confidential - For Internal Use Only</a:t>
            </a:r>
          </a:p>
        </p:txBody>
      </p:sp>
      <p:sp>
        <p:nvSpPr>
          <p:cNvPr id="17" name="Google Shape;40;p6">
            <a:extLst>
              <a:ext uri="{FF2B5EF4-FFF2-40B4-BE49-F238E27FC236}">
                <a16:creationId xmlns:a16="http://schemas.microsoft.com/office/drawing/2014/main" id="{F9244A42-9C7F-634D-93A6-B0F528B8E7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6FD3680-547D-C84C-97E1-11734C8FD0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863" y="1519913"/>
            <a:ext cx="8216050" cy="45720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Google Shape;19;p3">
            <a:extLst>
              <a:ext uri="{FF2B5EF4-FFF2-40B4-BE49-F238E27FC236}">
                <a16:creationId xmlns:a16="http://schemas.microsoft.com/office/drawing/2014/main" id="{241D5DC7-A4A6-8742-B1E3-4276B513C36E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463863" y="1977114"/>
            <a:ext cx="8216050" cy="258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10000"/>
              <a:buFont typeface="System Font Regular"/>
              <a:buChar char="◦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D9E8B4-816B-224A-94CA-4FC4873D80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862" y="4609727"/>
            <a:ext cx="8220456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04427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 Blue Background - 2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6;p22">
            <a:extLst>
              <a:ext uri="{FF2B5EF4-FFF2-40B4-BE49-F238E27FC236}">
                <a16:creationId xmlns:a16="http://schemas.microsoft.com/office/drawing/2014/main" id="{59A30DF4-D29F-6A42-9E7B-CE3FD1158465}"/>
              </a:ext>
            </a:extLst>
          </p:cNvPr>
          <p:cNvSpPr/>
          <p:nvPr userDrawn="1"/>
        </p:nvSpPr>
        <p:spPr>
          <a:xfrm>
            <a:off x="-5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7;p22">
            <a:extLst>
              <a:ext uri="{FF2B5EF4-FFF2-40B4-BE49-F238E27FC236}">
                <a16:creationId xmlns:a16="http://schemas.microsoft.com/office/drawing/2014/main" id="{3575B6FE-675E-5B41-B537-E3E23F87D3D6}"/>
              </a:ext>
            </a:extLst>
          </p:cNvPr>
          <p:cNvSpPr/>
          <p:nvPr userDrawn="1"/>
        </p:nvSpPr>
        <p:spPr>
          <a:xfrm>
            <a:off x="5120640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1D9DEF-5235-074C-9B80-EBE5F2CD3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1397" y="4893395"/>
            <a:ext cx="521207" cy="643262"/>
          </a:xfrm>
          <a:prstGeom prst="rect">
            <a:avLst/>
          </a:prstGeom>
        </p:spPr>
      </p:pic>
      <p:sp>
        <p:nvSpPr>
          <p:cNvPr id="15" name="Google Shape;37;p6">
            <a:extLst>
              <a:ext uri="{FF2B5EF4-FFF2-40B4-BE49-F238E27FC236}">
                <a16:creationId xmlns:a16="http://schemas.microsoft.com/office/drawing/2014/main" id="{D92D7924-F748-6B46-9C80-43985F53E4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863" y="306359"/>
            <a:ext cx="821605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38;p6">
            <a:extLst>
              <a:ext uri="{FF2B5EF4-FFF2-40B4-BE49-F238E27FC236}">
                <a16:creationId xmlns:a16="http://schemas.microsoft.com/office/drawing/2014/main" id="{0508A666-61F4-5041-8D13-46CE57A73E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3863" y="695284"/>
            <a:ext cx="8216051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995271-24AD-5C4C-B9C7-055F3193FDD5}"/>
              </a:ext>
            </a:extLst>
          </p:cNvPr>
          <p:cNvSpPr txBox="1"/>
          <p:nvPr userDrawn="1"/>
        </p:nvSpPr>
        <p:spPr>
          <a:xfrm>
            <a:off x="463863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Proprietary &amp; Confidential - For Internal Use Only</a:t>
            </a:r>
          </a:p>
        </p:txBody>
      </p:sp>
      <p:sp>
        <p:nvSpPr>
          <p:cNvPr id="13" name="Google Shape;40;p6">
            <a:extLst>
              <a:ext uri="{FF2B5EF4-FFF2-40B4-BE49-F238E27FC236}">
                <a16:creationId xmlns:a16="http://schemas.microsoft.com/office/drawing/2014/main" id="{26964D12-9964-9747-A2CD-506918C616D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1969EEC-1594-BA4E-AC3C-B876F99DCA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863" y="1519912"/>
            <a:ext cx="3955836" cy="45720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FE073E8-DB15-BF47-B6CB-1A72894387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9160" y="1519912"/>
            <a:ext cx="3955836" cy="45720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Google Shape;19;p3">
            <a:extLst>
              <a:ext uri="{FF2B5EF4-FFF2-40B4-BE49-F238E27FC236}">
                <a16:creationId xmlns:a16="http://schemas.microsoft.com/office/drawing/2014/main" id="{31B6D619-8099-9246-A458-3AB9158DD3C7}"/>
              </a:ext>
            </a:extLst>
          </p:cNvPr>
          <p:cNvSpPr txBox="1">
            <a:spLocks noGrp="1"/>
          </p:cNvSpPr>
          <p:nvPr>
            <p:ph type="body" idx="17" hasCustomPrompt="1"/>
          </p:nvPr>
        </p:nvSpPr>
        <p:spPr>
          <a:xfrm>
            <a:off x="463863" y="1977114"/>
            <a:ext cx="3955837" cy="258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10000"/>
              <a:buFont typeface="System Font Regular"/>
              <a:buChar char="◦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23" name="Google Shape;19;p3">
            <a:extLst>
              <a:ext uri="{FF2B5EF4-FFF2-40B4-BE49-F238E27FC236}">
                <a16:creationId xmlns:a16="http://schemas.microsoft.com/office/drawing/2014/main" id="{551CFA11-F720-A342-B0D0-3AB01F54347B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4707419" y="1977114"/>
            <a:ext cx="3955837" cy="258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10000"/>
              <a:buFont typeface="System Font Regular"/>
              <a:buChar char="◦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01C5F5-A413-C54D-A642-CCA8D1FE86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862" y="4609727"/>
            <a:ext cx="8220456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97046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Background - No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8E624F21-77E0-F648-8A66-2A5E29388BF3}"/>
              </a:ext>
            </a:extLst>
          </p:cNvPr>
          <p:cNvSpPr/>
          <p:nvPr userDrawn="1"/>
        </p:nvSpPr>
        <p:spPr>
          <a:xfrm>
            <a:off x="0" y="5338167"/>
            <a:ext cx="3200400" cy="50667"/>
          </a:xfrm>
          <a:prstGeom prst="rect">
            <a:avLst/>
          </a:prstGeom>
          <a:solidFill>
            <a:srgbClr val="BD2036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F481AD9-302E-194F-905A-F31D63DA7278}"/>
              </a:ext>
            </a:extLst>
          </p:cNvPr>
          <p:cNvSpPr/>
          <p:nvPr userDrawn="1"/>
        </p:nvSpPr>
        <p:spPr>
          <a:xfrm>
            <a:off x="5943600" y="5338167"/>
            <a:ext cx="3200400" cy="50667"/>
          </a:xfrm>
          <a:prstGeom prst="rect">
            <a:avLst/>
          </a:prstGeom>
          <a:solidFill>
            <a:srgbClr val="BD2036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53DA92-00A3-254B-A3D9-EF93B11CE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7872" y="5155676"/>
            <a:ext cx="2048256" cy="364982"/>
          </a:xfrm>
          <a:prstGeom prst="rect">
            <a:avLst/>
          </a:prstGeom>
        </p:spPr>
      </p:pic>
      <p:sp>
        <p:nvSpPr>
          <p:cNvPr id="13" name="Google Shape;30;p5">
            <a:extLst>
              <a:ext uri="{FF2B5EF4-FFF2-40B4-BE49-F238E27FC236}">
                <a16:creationId xmlns:a16="http://schemas.microsoft.com/office/drawing/2014/main" id="{6919E18F-81F1-B949-9D38-ADD0087CDF81}"/>
              </a:ext>
            </a:extLst>
          </p:cNvPr>
          <p:cNvSpPr/>
          <p:nvPr userDrawn="1"/>
        </p:nvSpPr>
        <p:spPr>
          <a:xfrm>
            <a:off x="4357552" y="2812065"/>
            <a:ext cx="428896" cy="0"/>
          </a:xfrm>
          <a:custGeom>
            <a:avLst/>
            <a:gdLst/>
            <a:ahLst/>
            <a:cxnLst/>
            <a:rect l="l" t="t" r="r" b="b"/>
            <a:pathLst>
              <a:path w="942975" h="120000" extrusionOk="0">
                <a:moveTo>
                  <a:pt x="0" y="0"/>
                </a:moveTo>
                <a:lnTo>
                  <a:pt x="942379" y="0"/>
                </a:ln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19" dirty="0">
              <a:solidFill>
                <a:schemeClr val="bg1"/>
              </a:solidFill>
            </a:endParaRPr>
          </a:p>
        </p:txBody>
      </p:sp>
      <p:sp>
        <p:nvSpPr>
          <p:cNvPr id="14" name="Google Shape;31;p5">
            <a:extLst>
              <a:ext uri="{FF2B5EF4-FFF2-40B4-BE49-F238E27FC236}">
                <a16:creationId xmlns:a16="http://schemas.microsoft.com/office/drawing/2014/main" id="{A6EA6A3D-17F0-734D-A5B0-0BBDF13E2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0498" y="1003391"/>
            <a:ext cx="6343004" cy="158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366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366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366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366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366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366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366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366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32;p5">
            <a:extLst>
              <a:ext uri="{FF2B5EF4-FFF2-40B4-BE49-F238E27FC236}">
                <a16:creationId xmlns:a16="http://schemas.microsoft.com/office/drawing/2014/main" id="{06950868-E2F1-8942-B380-F2906F457DB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89961" y="3059712"/>
            <a:ext cx="5164078" cy="14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  <a:defRPr sz="1819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  <a:defRPr sz="1819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  <a:defRPr sz="1819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  <a:defRPr sz="1819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  <a:defRPr sz="1819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  <a:defRPr sz="1819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  <a:defRPr sz="1819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  <a:defRPr sz="1819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456C4C-91DF-3C4A-B3B9-1420A3C7250D}"/>
              </a:ext>
            </a:extLst>
          </p:cNvPr>
          <p:cNvSpPr txBox="1"/>
          <p:nvPr userDrawn="1"/>
        </p:nvSpPr>
        <p:spPr>
          <a:xfrm>
            <a:off x="463863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Proprietary &amp; Confidential - For Internal Use Only</a:t>
            </a:r>
          </a:p>
        </p:txBody>
      </p:sp>
      <p:sp>
        <p:nvSpPr>
          <p:cNvPr id="17" name="Google Shape;40;p6">
            <a:extLst>
              <a:ext uri="{FF2B5EF4-FFF2-40B4-BE49-F238E27FC236}">
                <a16:creationId xmlns:a16="http://schemas.microsoft.com/office/drawing/2014/main" id="{3C99D9E3-2100-DF43-8E27-59AA1BBE00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82654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 Blue Background - 3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6;p22">
            <a:extLst>
              <a:ext uri="{FF2B5EF4-FFF2-40B4-BE49-F238E27FC236}">
                <a16:creationId xmlns:a16="http://schemas.microsoft.com/office/drawing/2014/main" id="{59A30DF4-D29F-6A42-9E7B-CE3FD1158465}"/>
              </a:ext>
            </a:extLst>
          </p:cNvPr>
          <p:cNvSpPr/>
          <p:nvPr userDrawn="1"/>
        </p:nvSpPr>
        <p:spPr>
          <a:xfrm>
            <a:off x="-5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7;p22">
            <a:extLst>
              <a:ext uri="{FF2B5EF4-FFF2-40B4-BE49-F238E27FC236}">
                <a16:creationId xmlns:a16="http://schemas.microsoft.com/office/drawing/2014/main" id="{3575B6FE-675E-5B41-B537-E3E23F87D3D6}"/>
              </a:ext>
            </a:extLst>
          </p:cNvPr>
          <p:cNvSpPr/>
          <p:nvPr userDrawn="1"/>
        </p:nvSpPr>
        <p:spPr>
          <a:xfrm>
            <a:off x="5120640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1D9DEF-5235-074C-9B80-EBE5F2CD3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1397" y="4893395"/>
            <a:ext cx="521207" cy="643262"/>
          </a:xfrm>
          <a:prstGeom prst="rect">
            <a:avLst/>
          </a:prstGeom>
        </p:spPr>
      </p:pic>
      <p:sp>
        <p:nvSpPr>
          <p:cNvPr id="15" name="Google Shape;37;p6">
            <a:extLst>
              <a:ext uri="{FF2B5EF4-FFF2-40B4-BE49-F238E27FC236}">
                <a16:creationId xmlns:a16="http://schemas.microsoft.com/office/drawing/2014/main" id="{D92D7924-F748-6B46-9C80-43985F53E4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863" y="306359"/>
            <a:ext cx="821605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38;p6">
            <a:extLst>
              <a:ext uri="{FF2B5EF4-FFF2-40B4-BE49-F238E27FC236}">
                <a16:creationId xmlns:a16="http://schemas.microsoft.com/office/drawing/2014/main" id="{0508A666-61F4-5041-8D13-46CE57A73E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3863" y="695284"/>
            <a:ext cx="8216051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236B43-E9CE-8E43-8582-860C29202FAC}"/>
              </a:ext>
            </a:extLst>
          </p:cNvPr>
          <p:cNvSpPr txBox="1"/>
          <p:nvPr userDrawn="1"/>
        </p:nvSpPr>
        <p:spPr>
          <a:xfrm>
            <a:off x="463863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Proprietary &amp; Confidential - For Internal Use Only</a:t>
            </a:r>
          </a:p>
        </p:txBody>
      </p:sp>
      <p:sp>
        <p:nvSpPr>
          <p:cNvPr id="23" name="Google Shape;40;p6">
            <a:extLst>
              <a:ext uri="{FF2B5EF4-FFF2-40B4-BE49-F238E27FC236}">
                <a16:creationId xmlns:a16="http://schemas.microsoft.com/office/drawing/2014/main" id="{91432C0F-E0E5-F841-A0FC-BAE57F4B70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295A69D-81C3-B743-933C-65885EE6DD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3863" y="1519912"/>
            <a:ext cx="2551176" cy="45720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313C60E-825D-A24E-B144-9F9D2EDDBD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3713" y="1519912"/>
            <a:ext cx="2560320" cy="45720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2D795FC-0263-BB4C-A81B-37875815AB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7975" y="1519912"/>
            <a:ext cx="2560320" cy="45720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1"/>
              </a:buClr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Google Shape;19;p3">
            <a:extLst>
              <a:ext uri="{FF2B5EF4-FFF2-40B4-BE49-F238E27FC236}">
                <a16:creationId xmlns:a16="http://schemas.microsoft.com/office/drawing/2014/main" id="{9863C510-7A00-0A4F-B2B2-2473773344F1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63863" y="1977114"/>
            <a:ext cx="2555271" cy="258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10000"/>
              <a:buFont typeface="System Font Regular"/>
              <a:buChar char="◦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28" name="Google Shape;19;p3">
            <a:extLst>
              <a:ext uri="{FF2B5EF4-FFF2-40B4-BE49-F238E27FC236}">
                <a16:creationId xmlns:a16="http://schemas.microsoft.com/office/drawing/2014/main" id="{4DFF1DDC-7424-5C4F-B21C-941B32CA7859}"/>
              </a:ext>
            </a:extLst>
          </p:cNvPr>
          <p:cNvSpPr txBox="1">
            <a:spLocks noGrp="1"/>
          </p:cNvSpPr>
          <p:nvPr>
            <p:ph type="body" idx="23" hasCustomPrompt="1"/>
          </p:nvPr>
        </p:nvSpPr>
        <p:spPr>
          <a:xfrm>
            <a:off x="3299042" y="1977114"/>
            <a:ext cx="2566950" cy="258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10000"/>
              <a:buFont typeface="System Font Regular"/>
              <a:buChar char="◦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29" name="Google Shape;19;p3">
            <a:extLst>
              <a:ext uri="{FF2B5EF4-FFF2-40B4-BE49-F238E27FC236}">
                <a16:creationId xmlns:a16="http://schemas.microsoft.com/office/drawing/2014/main" id="{580AD880-0FBF-8B43-8183-BFB729A798F7}"/>
              </a:ext>
            </a:extLst>
          </p:cNvPr>
          <p:cNvSpPr txBox="1">
            <a:spLocks noGrp="1"/>
          </p:cNvSpPr>
          <p:nvPr>
            <p:ph type="body" idx="24" hasCustomPrompt="1"/>
          </p:nvPr>
        </p:nvSpPr>
        <p:spPr>
          <a:xfrm>
            <a:off x="6130967" y="1977114"/>
            <a:ext cx="2566950" cy="258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10000"/>
              <a:buFont typeface="System Font Regular"/>
              <a:buChar char="◦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225AFA1-0F46-BA4D-BC27-D5D9030437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862" y="4609727"/>
            <a:ext cx="8220456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995562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 Blue Background - Copy Blo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6;p22">
            <a:extLst>
              <a:ext uri="{FF2B5EF4-FFF2-40B4-BE49-F238E27FC236}">
                <a16:creationId xmlns:a16="http://schemas.microsoft.com/office/drawing/2014/main" id="{59A30DF4-D29F-6A42-9E7B-CE3FD1158465}"/>
              </a:ext>
            </a:extLst>
          </p:cNvPr>
          <p:cNvSpPr/>
          <p:nvPr userDrawn="1"/>
        </p:nvSpPr>
        <p:spPr>
          <a:xfrm>
            <a:off x="-5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7;p22">
            <a:extLst>
              <a:ext uri="{FF2B5EF4-FFF2-40B4-BE49-F238E27FC236}">
                <a16:creationId xmlns:a16="http://schemas.microsoft.com/office/drawing/2014/main" id="{3575B6FE-675E-5B41-B537-E3E23F87D3D6}"/>
              </a:ext>
            </a:extLst>
          </p:cNvPr>
          <p:cNvSpPr/>
          <p:nvPr userDrawn="1"/>
        </p:nvSpPr>
        <p:spPr>
          <a:xfrm>
            <a:off x="5120640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1D9DEF-5235-074C-9B80-EBE5F2CD3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1397" y="4893395"/>
            <a:ext cx="521207" cy="643262"/>
          </a:xfrm>
          <a:prstGeom prst="rect">
            <a:avLst/>
          </a:prstGeom>
        </p:spPr>
      </p:pic>
      <p:sp>
        <p:nvSpPr>
          <p:cNvPr id="15" name="Google Shape;37;p6">
            <a:extLst>
              <a:ext uri="{FF2B5EF4-FFF2-40B4-BE49-F238E27FC236}">
                <a16:creationId xmlns:a16="http://schemas.microsoft.com/office/drawing/2014/main" id="{D92D7924-F748-6B46-9C80-43985F53E4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863" y="306359"/>
            <a:ext cx="821605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38;p6">
            <a:extLst>
              <a:ext uri="{FF2B5EF4-FFF2-40B4-BE49-F238E27FC236}">
                <a16:creationId xmlns:a16="http://schemas.microsoft.com/office/drawing/2014/main" id="{0508A666-61F4-5041-8D13-46CE57A73E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3863" y="695284"/>
            <a:ext cx="8216051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A74B6B1-D174-F640-9B27-24ACB2FBE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3863" y="1512092"/>
            <a:ext cx="5486400" cy="3051916"/>
          </a:xfrm>
          <a:prstGeom prst="rect">
            <a:avLst/>
          </a:prstGeom>
        </p:spPr>
        <p:txBody>
          <a:bodyPr anchor="t"/>
          <a:lstStyle>
            <a:lvl1pPr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82ED2F-6CB4-5445-84F6-B5E15B886B52}"/>
              </a:ext>
            </a:extLst>
          </p:cNvPr>
          <p:cNvSpPr txBox="1"/>
          <p:nvPr userDrawn="1"/>
        </p:nvSpPr>
        <p:spPr>
          <a:xfrm>
            <a:off x="463863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Proprietary &amp; Confidential - For Internal Use Only</a:t>
            </a:r>
          </a:p>
        </p:txBody>
      </p:sp>
      <p:sp>
        <p:nvSpPr>
          <p:cNvPr id="13" name="Google Shape;40;p6">
            <a:extLst>
              <a:ext uri="{FF2B5EF4-FFF2-40B4-BE49-F238E27FC236}">
                <a16:creationId xmlns:a16="http://schemas.microsoft.com/office/drawing/2014/main" id="{DB7666F3-BEC3-2843-ACBD-9109CB424D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2ADD1F5-D664-1247-931E-49C897226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862" y="4609727"/>
            <a:ext cx="8220456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629602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- AZ Red Footer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6;p22">
            <a:extLst>
              <a:ext uri="{FF2B5EF4-FFF2-40B4-BE49-F238E27FC236}">
                <a16:creationId xmlns:a16="http://schemas.microsoft.com/office/drawing/2014/main" id="{141FCBBB-0E4A-D440-B50D-0B1167F96EFF}"/>
              </a:ext>
            </a:extLst>
          </p:cNvPr>
          <p:cNvSpPr/>
          <p:nvPr userDrawn="1"/>
        </p:nvSpPr>
        <p:spPr>
          <a:xfrm>
            <a:off x="-5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7;p22">
            <a:extLst>
              <a:ext uri="{FF2B5EF4-FFF2-40B4-BE49-F238E27FC236}">
                <a16:creationId xmlns:a16="http://schemas.microsoft.com/office/drawing/2014/main" id="{E71A828E-7501-8842-A4C2-56D8C8D7C5D1}"/>
              </a:ext>
            </a:extLst>
          </p:cNvPr>
          <p:cNvSpPr/>
          <p:nvPr userDrawn="1"/>
        </p:nvSpPr>
        <p:spPr>
          <a:xfrm>
            <a:off x="5120640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E866C-0D3B-F940-97B4-C5F2CDAE3D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1397" y="4893395"/>
            <a:ext cx="521207" cy="643262"/>
          </a:xfrm>
          <a:prstGeom prst="rect">
            <a:avLst/>
          </a:prstGeom>
        </p:spPr>
      </p:pic>
      <p:sp>
        <p:nvSpPr>
          <p:cNvPr id="10" name="Google Shape;37;p6">
            <a:extLst>
              <a:ext uri="{FF2B5EF4-FFF2-40B4-BE49-F238E27FC236}">
                <a16:creationId xmlns:a16="http://schemas.microsoft.com/office/drawing/2014/main" id="{3AE8A83C-0016-2047-BCE2-2810B04598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863" y="306359"/>
            <a:ext cx="821605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38;p6">
            <a:extLst>
              <a:ext uri="{FF2B5EF4-FFF2-40B4-BE49-F238E27FC236}">
                <a16:creationId xmlns:a16="http://schemas.microsoft.com/office/drawing/2014/main" id="{95DB93F6-13FB-784B-A5D2-957F6A618DC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3863" y="695284"/>
            <a:ext cx="8216051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D2F9C5A-6C39-944E-A403-E7B0DA733B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863" y="1519913"/>
            <a:ext cx="8216050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Google Shape;19;p3">
            <a:extLst>
              <a:ext uri="{FF2B5EF4-FFF2-40B4-BE49-F238E27FC236}">
                <a16:creationId xmlns:a16="http://schemas.microsoft.com/office/drawing/2014/main" id="{005A9889-914E-324A-AEDB-F9A7C4F998D2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463863" y="1977113"/>
            <a:ext cx="8216050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E81253-7113-5C42-8027-A90706C3CC9A}"/>
              </a:ext>
            </a:extLst>
          </p:cNvPr>
          <p:cNvSpPr txBox="1"/>
          <p:nvPr userDrawn="1"/>
        </p:nvSpPr>
        <p:spPr>
          <a:xfrm>
            <a:off x="463863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Proprietary &amp; Confidential - For Internal Use Only</a:t>
            </a:r>
          </a:p>
        </p:txBody>
      </p:sp>
      <p:sp>
        <p:nvSpPr>
          <p:cNvPr id="15" name="Google Shape;40;p6">
            <a:extLst>
              <a:ext uri="{FF2B5EF4-FFF2-40B4-BE49-F238E27FC236}">
                <a16:creationId xmlns:a16="http://schemas.microsoft.com/office/drawing/2014/main" id="{FEE11DC5-922E-C346-A92C-CB4FECED33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3B0631E-49D9-B545-A74F-DDE02A2868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862" y="4609727"/>
            <a:ext cx="8220456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18190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- AZ Red Footer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6;p22">
            <a:extLst>
              <a:ext uri="{FF2B5EF4-FFF2-40B4-BE49-F238E27FC236}">
                <a16:creationId xmlns:a16="http://schemas.microsoft.com/office/drawing/2014/main" id="{141FCBBB-0E4A-D440-B50D-0B1167F96EFF}"/>
              </a:ext>
            </a:extLst>
          </p:cNvPr>
          <p:cNvSpPr/>
          <p:nvPr userDrawn="1"/>
        </p:nvSpPr>
        <p:spPr>
          <a:xfrm>
            <a:off x="-5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7;p22">
            <a:extLst>
              <a:ext uri="{FF2B5EF4-FFF2-40B4-BE49-F238E27FC236}">
                <a16:creationId xmlns:a16="http://schemas.microsoft.com/office/drawing/2014/main" id="{E71A828E-7501-8842-A4C2-56D8C8D7C5D1}"/>
              </a:ext>
            </a:extLst>
          </p:cNvPr>
          <p:cNvSpPr/>
          <p:nvPr userDrawn="1"/>
        </p:nvSpPr>
        <p:spPr>
          <a:xfrm>
            <a:off x="5120640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E866C-0D3B-F940-97B4-C5F2CDAE3D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1397" y="4893395"/>
            <a:ext cx="521207" cy="643262"/>
          </a:xfrm>
          <a:prstGeom prst="rect">
            <a:avLst/>
          </a:prstGeom>
        </p:spPr>
      </p:pic>
      <p:sp>
        <p:nvSpPr>
          <p:cNvPr id="10" name="Google Shape;37;p6">
            <a:extLst>
              <a:ext uri="{FF2B5EF4-FFF2-40B4-BE49-F238E27FC236}">
                <a16:creationId xmlns:a16="http://schemas.microsoft.com/office/drawing/2014/main" id="{3AE8A83C-0016-2047-BCE2-2810B04598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863" y="306359"/>
            <a:ext cx="821605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38;p6">
            <a:extLst>
              <a:ext uri="{FF2B5EF4-FFF2-40B4-BE49-F238E27FC236}">
                <a16:creationId xmlns:a16="http://schemas.microsoft.com/office/drawing/2014/main" id="{95DB93F6-13FB-784B-A5D2-957F6A618DC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3863" y="695284"/>
            <a:ext cx="8216051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04A671-0C7E-6E4E-B22C-BCC2C11380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863" y="1519912"/>
            <a:ext cx="3955836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F99CD15-B388-974A-BBEB-91DA053199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9160" y="1519912"/>
            <a:ext cx="3955836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Google Shape;19;p3">
            <a:extLst>
              <a:ext uri="{FF2B5EF4-FFF2-40B4-BE49-F238E27FC236}">
                <a16:creationId xmlns:a16="http://schemas.microsoft.com/office/drawing/2014/main" id="{EE2AE226-18A2-E541-9FD0-6E5D39F95860}"/>
              </a:ext>
            </a:extLst>
          </p:cNvPr>
          <p:cNvSpPr txBox="1">
            <a:spLocks noGrp="1"/>
          </p:cNvSpPr>
          <p:nvPr>
            <p:ph type="body" idx="17" hasCustomPrompt="1"/>
          </p:nvPr>
        </p:nvSpPr>
        <p:spPr>
          <a:xfrm>
            <a:off x="463863" y="1977113"/>
            <a:ext cx="3955837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21" name="Google Shape;19;p3">
            <a:extLst>
              <a:ext uri="{FF2B5EF4-FFF2-40B4-BE49-F238E27FC236}">
                <a16:creationId xmlns:a16="http://schemas.microsoft.com/office/drawing/2014/main" id="{B06220C9-B0F2-CD4D-9108-48E1B8A294C0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4707419" y="1977114"/>
            <a:ext cx="3955837" cy="258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9CE7A-A925-164D-9A0C-A9D974006576}"/>
              </a:ext>
            </a:extLst>
          </p:cNvPr>
          <p:cNvSpPr txBox="1"/>
          <p:nvPr userDrawn="1"/>
        </p:nvSpPr>
        <p:spPr>
          <a:xfrm>
            <a:off x="463863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Proprietary &amp; Confidential - For Internal Use Only</a:t>
            </a:r>
          </a:p>
        </p:txBody>
      </p:sp>
      <p:sp>
        <p:nvSpPr>
          <p:cNvPr id="13" name="Google Shape;40;p6">
            <a:extLst>
              <a:ext uri="{FF2B5EF4-FFF2-40B4-BE49-F238E27FC236}">
                <a16:creationId xmlns:a16="http://schemas.microsoft.com/office/drawing/2014/main" id="{8423E6D0-9437-D140-A269-3CEA4ACAEB8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9AA425-B022-9A45-B2ED-BF578F957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862" y="4609727"/>
            <a:ext cx="8220456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96544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- AZ Red Footer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6;p22">
            <a:extLst>
              <a:ext uri="{FF2B5EF4-FFF2-40B4-BE49-F238E27FC236}">
                <a16:creationId xmlns:a16="http://schemas.microsoft.com/office/drawing/2014/main" id="{141FCBBB-0E4A-D440-B50D-0B1167F96EFF}"/>
              </a:ext>
            </a:extLst>
          </p:cNvPr>
          <p:cNvSpPr/>
          <p:nvPr userDrawn="1"/>
        </p:nvSpPr>
        <p:spPr>
          <a:xfrm>
            <a:off x="-5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7;p22">
            <a:extLst>
              <a:ext uri="{FF2B5EF4-FFF2-40B4-BE49-F238E27FC236}">
                <a16:creationId xmlns:a16="http://schemas.microsoft.com/office/drawing/2014/main" id="{E71A828E-7501-8842-A4C2-56D8C8D7C5D1}"/>
              </a:ext>
            </a:extLst>
          </p:cNvPr>
          <p:cNvSpPr/>
          <p:nvPr userDrawn="1"/>
        </p:nvSpPr>
        <p:spPr>
          <a:xfrm>
            <a:off x="5120640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E866C-0D3B-F940-97B4-C5F2CDAE3D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1397" y="4893395"/>
            <a:ext cx="521207" cy="643262"/>
          </a:xfrm>
          <a:prstGeom prst="rect">
            <a:avLst/>
          </a:prstGeom>
        </p:spPr>
      </p:pic>
      <p:sp>
        <p:nvSpPr>
          <p:cNvPr id="10" name="Google Shape;37;p6">
            <a:extLst>
              <a:ext uri="{FF2B5EF4-FFF2-40B4-BE49-F238E27FC236}">
                <a16:creationId xmlns:a16="http://schemas.microsoft.com/office/drawing/2014/main" id="{3AE8A83C-0016-2047-BCE2-2810B04598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863" y="306359"/>
            <a:ext cx="821605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38;p6">
            <a:extLst>
              <a:ext uri="{FF2B5EF4-FFF2-40B4-BE49-F238E27FC236}">
                <a16:creationId xmlns:a16="http://schemas.microsoft.com/office/drawing/2014/main" id="{95DB93F6-13FB-784B-A5D2-957F6A618DC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3863" y="695284"/>
            <a:ext cx="8216051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DDE6EFF-2B1E-D74F-BDC5-98CA7149E6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3863" y="1519912"/>
            <a:ext cx="2551176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5464439-486C-954D-A09C-0AF4727B2A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3713" y="1519912"/>
            <a:ext cx="2560320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D78F83F-6FA9-C24A-A7D7-13DB586D08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7975" y="1519912"/>
            <a:ext cx="2560320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Google Shape;19;p3">
            <a:extLst>
              <a:ext uri="{FF2B5EF4-FFF2-40B4-BE49-F238E27FC236}">
                <a16:creationId xmlns:a16="http://schemas.microsoft.com/office/drawing/2014/main" id="{95D53D9D-04FE-234D-9795-453BB5613494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63863" y="1977114"/>
            <a:ext cx="2555271" cy="258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8" name="Google Shape;19;p3">
            <a:extLst>
              <a:ext uri="{FF2B5EF4-FFF2-40B4-BE49-F238E27FC236}">
                <a16:creationId xmlns:a16="http://schemas.microsoft.com/office/drawing/2014/main" id="{1CFE69EC-45CA-AA42-A9F9-E9B94A721E2E}"/>
              </a:ext>
            </a:extLst>
          </p:cNvPr>
          <p:cNvSpPr txBox="1">
            <a:spLocks noGrp="1"/>
          </p:cNvSpPr>
          <p:nvPr>
            <p:ph type="body" idx="23" hasCustomPrompt="1"/>
          </p:nvPr>
        </p:nvSpPr>
        <p:spPr>
          <a:xfrm>
            <a:off x="3299042" y="1977114"/>
            <a:ext cx="2566950" cy="258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9" name="Google Shape;19;p3">
            <a:extLst>
              <a:ext uri="{FF2B5EF4-FFF2-40B4-BE49-F238E27FC236}">
                <a16:creationId xmlns:a16="http://schemas.microsoft.com/office/drawing/2014/main" id="{8DFB95E4-E5E6-F143-8DE2-B1CC8DD417E8}"/>
              </a:ext>
            </a:extLst>
          </p:cNvPr>
          <p:cNvSpPr txBox="1">
            <a:spLocks noGrp="1"/>
          </p:cNvSpPr>
          <p:nvPr>
            <p:ph type="body" idx="24" hasCustomPrompt="1"/>
          </p:nvPr>
        </p:nvSpPr>
        <p:spPr>
          <a:xfrm>
            <a:off x="6130967" y="1977114"/>
            <a:ext cx="2566950" cy="258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DF439E-11BC-5F47-8759-21364479E1DF}"/>
              </a:ext>
            </a:extLst>
          </p:cNvPr>
          <p:cNvSpPr txBox="1"/>
          <p:nvPr userDrawn="1"/>
        </p:nvSpPr>
        <p:spPr>
          <a:xfrm>
            <a:off x="463863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Proprietary &amp; Confidential - For Internal Use Only</a:t>
            </a:r>
          </a:p>
        </p:txBody>
      </p:sp>
      <p:sp>
        <p:nvSpPr>
          <p:cNvPr id="21" name="Google Shape;40;p6">
            <a:extLst>
              <a:ext uri="{FF2B5EF4-FFF2-40B4-BE49-F238E27FC236}">
                <a16:creationId xmlns:a16="http://schemas.microsoft.com/office/drawing/2014/main" id="{A13FCA38-4DE2-CC45-87D0-5FC13F1129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6E77B68-E768-7941-9AD9-3E5E8DCE1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862" y="4609727"/>
            <a:ext cx="8220456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611632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- AZ Red Footer - Cop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6;p22">
            <a:extLst>
              <a:ext uri="{FF2B5EF4-FFF2-40B4-BE49-F238E27FC236}">
                <a16:creationId xmlns:a16="http://schemas.microsoft.com/office/drawing/2014/main" id="{141FCBBB-0E4A-D440-B50D-0B1167F96EFF}"/>
              </a:ext>
            </a:extLst>
          </p:cNvPr>
          <p:cNvSpPr/>
          <p:nvPr userDrawn="1"/>
        </p:nvSpPr>
        <p:spPr>
          <a:xfrm>
            <a:off x="-5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7;p22">
            <a:extLst>
              <a:ext uri="{FF2B5EF4-FFF2-40B4-BE49-F238E27FC236}">
                <a16:creationId xmlns:a16="http://schemas.microsoft.com/office/drawing/2014/main" id="{E71A828E-7501-8842-A4C2-56D8C8D7C5D1}"/>
              </a:ext>
            </a:extLst>
          </p:cNvPr>
          <p:cNvSpPr/>
          <p:nvPr userDrawn="1"/>
        </p:nvSpPr>
        <p:spPr>
          <a:xfrm>
            <a:off x="5120640" y="5338167"/>
            <a:ext cx="4023360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E866C-0D3B-F940-97B4-C5F2CDAE3D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1397" y="4893395"/>
            <a:ext cx="521207" cy="643262"/>
          </a:xfrm>
          <a:prstGeom prst="rect">
            <a:avLst/>
          </a:prstGeom>
        </p:spPr>
      </p:pic>
      <p:sp>
        <p:nvSpPr>
          <p:cNvPr id="10" name="Google Shape;37;p6">
            <a:extLst>
              <a:ext uri="{FF2B5EF4-FFF2-40B4-BE49-F238E27FC236}">
                <a16:creationId xmlns:a16="http://schemas.microsoft.com/office/drawing/2014/main" id="{3AE8A83C-0016-2047-BCE2-2810B04598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863" y="306359"/>
            <a:ext cx="821605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38;p6">
            <a:extLst>
              <a:ext uri="{FF2B5EF4-FFF2-40B4-BE49-F238E27FC236}">
                <a16:creationId xmlns:a16="http://schemas.microsoft.com/office/drawing/2014/main" id="{95DB93F6-13FB-784B-A5D2-957F6A618DC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3863" y="695284"/>
            <a:ext cx="8216051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B56F85E-03C9-9D40-9B58-71519DD63C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3863" y="1512092"/>
            <a:ext cx="5486400" cy="3054096"/>
          </a:xfrm>
          <a:prstGeom prst="rect">
            <a:avLst/>
          </a:prstGeom>
        </p:spPr>
        <p:txBody>
          <a:bodyPr anchor="t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99DB4-D579-494F-B5DC-026C760BDBD9}"/>
              </a:ext>
            </a:extLst>
          </p:cNvPr>
          <p:cNvSpPr txBox="1"/>
          <p:nvPr userDrawn="1"/>
        </p:nvSpPr>
        <p:spPr>
          <a:xfrm>
            <a:off x="463863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Proprietary &amp; Confidential - For Internal Use Only</a:t>
            </a:r>
          </a:p>
        </p:txBody>
      </p:sp>
      <p:sp>
        <p:nvSpPr>
          <p:cNvPr id="12" name="Google Shape;40;p6">
            <a:extLst>
              <a:ext uri="{FF2B5EF4-FFF2-40B4-BE49-F238E27FC236}">
                <a16:creationId xmlns:a16="http://schemas.microsoft.com/office/drawing/2014/main" id="{597EB7F9-5EB6-E944-985F-6C5E04E828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2BDD4B7-3CAF-724A-B271-BD493653E2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862" y="4609727"/>
            <a:ext cx="8220456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822185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;p6">
            <a:extLst>
              <a:ext uri="{FF2B5EF4-FFF2-40B4-BE49-F238E27FC236}">
                <a16:creationId xmlns:a16="http://schemas.microsoft.com/office/drawing/2014/main" id="{D242F39F-A804-0F47-834C-1B3437629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863" y="306359"/>
            <a:ext cx="821605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38;p6">
            <a:extLst>
              <a:ext uri="{FF2B5EF4-FFF2-40B4-BE49-F238E27FC236}">
                <a16:creationId xmlns:a16="http://schemas.microsoft.com/office/drawing/2014/main" id="{9FEB770E-2AE1-954E-ADA9-BD57D7CA74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3863" y="695284"/>
            <a:ext cx="8216051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0B63D-B241-A14F-8DFA-2F0B81A0AC02}"/>
              </a:ext>
            </a:extLst>
          </p:cNvPr>
          <p:cNvSpPr txBox="1"/>
          <p:nvPr userDrawn="1"/>
        </p:nvSpPr>
        <p:spPr>
          <a:xfrm>
            <a:off x="463863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Proprietary &amp; Confidential - For Internal Use Only</a:t>
            </a:r>
          </a:p>
        </p:txBody>
      </p:sp>
      <p:sp>
        <p:nvSpPr>
          <p:cNvPr id="11" name="Google Shape;40;p6">
            <a:extLst>
              <a:ext uri="{FF2B5EF4-FFF2-40B4-BE49-F238E27FC236}">
                <a16:creationId xmlns:a16="http://schemas.microsoft.com/office/drawing/2014/main" id="{958310FE-4984-3349-BCE5-B082D84617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0AA5F9F-E1A4-A54F-B8B5-DC890EEF60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863" y="1519913"/>
            <a:ext cx="8216050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Google Shape;19;p3">
            <a:extLst>
              <a:ext uri="{FF2B5EF4-FFF2-40B4-BE49-F238E27FC236}">
                <a16:creationId xmlns:a16="http://schemas.microsoft.com/office/drawing/2014/main" id="{DFCE5094-4D85-7549-A65D-228BEE8FF31B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463863" y="1977114"/>
            <a:ext cx="8216050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15F6B8-2ED8-134F-9927-951E5E03D5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862" y="4609727"/>
            <a:ext cx="8220456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227346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- No Footer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;p6">
            <a:extLst>
              <a:ext uri="{FF2B5EF4-FFF2-40B4-BE49-F238E27FC236}">
                <a16:creationId xmlns:a16="http://schemas.microsoft.com/office/drawing/2014/main" id="{D242F39F-A804-0F47-834C-1B3437629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863" y="306359"/>
            <a:ext cx="821605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38;p6">
            <a:extLst>
              <a:ext uri="{FF2B5EF4-FFF2-40B4-BE49-F238E27FC236}">
                <a16:creationId xmlns:a16="http://schemas.microsoft.com/office/drawing/2014/main" id="{9FEB770E-2AE1-954E-ADA9-BD57D7CA74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3863" y="695284"/>
            <a:ext cx="8216051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9A5D5-3397-E547-BAEE-2744B79AB951}"/>
              </a:ext>
            </a:extLst>
          </p:cNvPr>
          <p:cNvSpPr txBox="1"/>
          <p:nvPr userDrawn="1"/>
        </p:nvSpPr>
        <p:spPr>
          <a:xfrm>
            <a:off x="463863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Proprietary &amp; Confidential - For Internal Use Only</a:t>
            </a:r>
          </a:p>
        </p:txBody>
      </p:sp>
      <p:sp>
        <p:nvSpPr>
          <p:cNvPr id="10" name="Google Shape;40;p6">
            <a:extLst>
              <a:ext uri="{FF2B5EF4-FFF2-40B4-BE49-F238E27FC236}">
                <a16:creationId xmlns:a16="http://schemas.microsoft.com/office/drawing/2014/main" id="{EE116BBF-EE6D-0D4A-BF3A-ECDFB661F49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F6EB8CE-9D6B-9E4A-984C-8CB8F47578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863" y="1519912"/>
            <a:ext cx="3955836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3D026C5-4BE4-6D49-923E-AF03A79F95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9160" y="1519912"/>
            <a:ext cx="3955836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Google Shape;19;p3">
            <a:extLst>
              <a:ext uri="{FF2B5EF4-FFF2-40B4-BE49-F238E27FC236}">
                <a16:creationId xmlns:a16="http://schemas.microsoft.com/office/drawing/2014/main" id="{321563D4-9C30-1F47-AC00-6CBF4BFB8623}"/>
              </a:ext>
            </a:extLst>
          </p:cNvPr>
          <p:cNvSpPr txBox="1">
            <a:spLocks noGrp="1"/>
          </p:cNvSpPr>
          <p:nvPr>
            <p:ph type="body" idx="17" hasCustomPrompt="1"/>
          </p:nvPr>
        </p:nvSpPr>
        <p:spPr>
          <a:xfrm>
            <a:off x="463863" y="1977115"/>
            <a:ext cx="3955837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7" name="Google Shape;19;p3">
            <a:extLst>
              <a:ext uri="{FF2B5EF4-FFF2-40B4-BE49-F238E27FC236}">
                <a16:creationId xmlns:a16="http://schemas.microsoft.com/office/drawing/2014/main" id="{AD48D8DD-3DF0-C645-8BAE-AF9F4787792F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4707419" y="1977115"/>
            <a:ext cx="3955837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8B31836-93D6-7B48-8587-C8ADFCA202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862" y="4609727"/>
            <a:ext cx="8220456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747004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- No Footer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;p6">
            <a:extLst>
              <a:ext uri="{FF2B5EF4-FFF2-40B4-BE49-F238E27FC236}">
                <a16:creationId xmlns:a16="http://schemas.microsoft.com/office/drawing/2014/main" id="{D242F39F-A804-0F47-834C-1B3437629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863" y="306359"/>
            <a:ext cx="821605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38;p6">
            <a:extLst>
              <a:ext uri="{FF2B5EF4-FFF2-40B4-BE49-F238E27FC236}">
                <a16:creationId xmlns:a16="http://schemas.microsoft.com/office/drawing/2014/main" id="{9FEB770E-2AE1-954E-ADA9-BD57D7CA74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3863" y="695284"/>
            <a:ext cx="8216051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726EF4-F66E-8946-8D29-9812BD95C474}"/>
              </a:ext>
            </a:extLst>
          </p:cNvPr>
          <p:cNvSpPr txBox="1"/>
          <p:nvPr userDrawn="1"/>
        </p:nvSpPr>
        <p:spPr>
          <a:xfrm>
            <a:off x="463863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Proprietary &amp; Confidential - For Internal Use Only</a:t>
            </a:r>
          </a:p>
        </p:txBody>
      </p:sp>
      <p:sp>
        <p:nvSpPr>
          <p:cNvPr id="17" name="Google Shape;40;p6">
            <a:extLst>
              <a:ext uri="{FF2B5EF4-FFF2-40B4-BE49-F238E27FC236}">
                <a16:creationId xmlns:a16="http://schemas.microsoft.com/office/drawing/2014/main" id="{7C5EE8F1-9E93-E643-BCDB-62A8865388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FDF1277-7B94-704B-8B2D-B645381203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3863" y="1519912"/>
            <a:ext cx="2551176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403EDE9-553C-CD47-BA47-16668AD0BA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3713" y="1519912"/>
            <a:ext cx="2560320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FC5448B-53F1-1E40-9906-4ADE453A29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7975" y="1519912"/>
            <a:ext cx="2560320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Google Shape;19;p3">
            <a:extLst>
              <a:ext uri="{FF2B5EF4-FFF2-40B4-BE49-F238E27FC236}">
                <a16:creationId xmlns:a16="http://schemas.microsoft.com/office/drawing/2014/main" id="{5AA0590C-10F1-7842-9DE0-E9F264DE9812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63863" y="1977113"/>
            <a:ext cx="2555271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22" name="Google Shape;19;p3">
            <a:extLst>
              <a:ext uri="{FF2B5EF4-FFF2-40B4-BE49-F238E27FC236}">
                <a16:creationId xmlns:a16="http://schemas.microsoft.com/office/drawing/2014/main" id="{3EBA5A69-3DCB-6A49-913D-3D808158933C}"/>
              </a:ext>
            </a:extLst>
          </p:cNvPr>
          <p:cNvSpPr txBox="1">
            <a:spLocks noGrp="1"/>
          </p:cNvSpPr>
          <p:nvPr>
            <p:ph type="body" idx="23" hasCustomPrompt="1"/>
          </p:nvPr>
        </p:nvSpPr>
        <p:spPr>
          <a:xfrm>
            <a:off x="3299042" y="1977113"/>
            <a:ext cx="2566950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23" name="Google Shape;19;p3">
            <a:extLst>
              <a:ext uri="{FF2B5EF4-FFF2-40B4-BE49-F238E27FC236}">
                <a16:creationId xmlns:a16="http://schemas.microsoft.com/office/drawing/2014/main" id="{E7FB4757-DEEF-BA4B-AC8D-678924738F0E}"/>
              </a:ext>
            </a:extLst>
          </p:cNvPr>
          <p:cNvSpPr txBox="1">
            <a:spLocks noGrp="1"/>
          </p:cNvSpPr>
          <p:nvPr>
            <p:ph type="body" idx="24" hasCustomPrompt="1"/>
          </p:nvPr>
        </p:nvSpPr>
        <p:spPr>
          <a:xfrm>
            <a:off x="6130967" y="1977113"/>
            <a:ext cx="2566950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237C0A8-CBA4-C34D-8D6E-8360035D42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862" y="4609727"/>
            <a:ext cx="8220456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581477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- No Footer - Cop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;p6">
            <a:extLst>
              <a:ext uri="{FF2B5EF4-FFF2-40B4-BE49-F238E27FC236}">
                <a16:creationId xmlns:a16="http://schemas.microsoft.com/office/drawing/2014/main" id="{D242F39F-A804-0F47-834C-1B3437629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863" y="306359"/>
            <a:ext cx="821605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38;p6">
            <a:extLst>
              <a:ext uri="{FF2B5EF4-FFF2-40B4-BE49-F238E27FC236}">
                <a16:creationId xmlns:a16="http://schemas.microsoft.com/office/drawing/2014/main" id="{9FEB770E-2AE1-954E-ADA9-BD57D7CA74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3863" y="695284"/>
            <a:ext cx="8216051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33A31C1-739D-F647-8386-AB7E899757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3863" y="1512092"/>
            <a:ext cx="5486400" cy="3054096"/>
          </a:xfrm>
          <a:prstGeom prst="rect">
            <a:avLst/>
          </a:prstGeom>
        </p:spPr>
        <p:txBody>
          <a:bodyPr anchor="t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30C7E-6D0E-5544-8C3B-3A9C08387B10}"/>
              </a:ext>
            </a:extLst>
          </p:cNvPr>
          <p:cNvSpPr txBox="1"/>
          <p:nvPr userDrawn="1"/>
        </p:nvSpPr>
        <p:spPr>
          <a:xfrm>
            <a:off x="463863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Proprietary &amp; Confidential - For Internal Use Only</a:t>
            </a:r>
          </a:p>
        </p:txBody>
      </p:sp>
      <p:sp>
        <p:nvSpPr>
          <p:cNvPr id="9" name="Google Shape;40;p6">
            <a:extLst>
              <a:ext uri="{FF2B5EF4-FFF2-40B4-BE49-F238E27FC236}">
                <a16:creationId xmlns:a16="http://schemas.microsoft.com/office/drawing/2014/main" id="{9D0354E2-DF87-B546-8B9D-E4CB69C6D5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480FFB5-B737-3A4E-9148-1AEBDBD1B9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862" y="4609727"/>
            <a:ext cx="8220456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12359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Background - 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8E624F21-77E0-F648-8A66-2A5E29388BF3}"/>
              </a:ext>
            </a:extLst>
          </p:cNvPr>
          <p:cNvSpPr/>
          <p:nvPr userDrawn="1"/>
        </p:nvSpPr>
        <p:spPr>
          <a:xfrm>
            <a:off x="0" y="5338167"/>
            <a:ext cx="3200400" cy="50667"/>
          </a:xfrm>
          <a:prstGeom prst="rect">
            <a:avLst/>
          </a:prstGeom>
          <a:solidFill>
            <a:srgbClr val="BD2036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F481AD9-302E-194F-905A-F31D63DA7278}"/>
              </a:ext>
            </a:extLst>
          </p:cNvPr>
          <p:cNvSpPr/>
          <p:nvPr userDrawn="1"/>
        </p:nvSpPr>
        <p:spPr>
          <a:xfrm>
            <a:off x="5943600" y="5338167"/>
            <a:ext cx="3200400" cy="50667"/>
          </a:xfrm>
          <a:prstGeom prst="rect">
            <a:avLst/>
          </a:prstGeom>
          <a:solidFill>
            <a:srgbClr val="BD2036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0;p5">
            <a:extLst>
              <a:ext uri="{FF2B5EF4-FFF2-40B4-BE49-F238E27FC236}">
                <a16:creationId xmlns:a16="http://schemas.microsoft.com/office/drawing/2014/main" id="{6919E18F-81F1-B949-9D38-ADD0087CDF81}"/>
              </a:ext>
            </a:extLst>
          </p:cNvPr>
          <p:cNvSpPr/>
          <p:nvPr userDrawn="1"/>
        </p:nvSpPr>
        <p:spPr>
          <a:xfrm>
            <a:off x="4357552" y="2812065"/>
            <a:ext cx="428896" cy="0"/>
          </a:xfrm>
          <a:custGeom>
            <a:avLst/>
            <a:gdLst/>
            <a:ahLst/>
            <a:cxnLst/>
            <a:rect l="l" t="t" r="r" b="b"/>
            <a:pathLst>
              <a:path w="942975" h="120000" extrusionOk="0">
                <a:moveTo>
                  <a:pt x="0" y="0"/>
                </a:moveTo>
                <a:lnTo>
                  <a:pt x="942379" y="0"/>
                </a:ln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19" dirty="0">
              <a:solidFill>
                <a:schemeClr val="bg1"/>
              </a:solidFill>
            </a:endParaRPr>
          </a:p>
        </p:txBody>
      </p:sp>
      <p:sp>
        <p:nvSpPr>
          <p:cNvPr id="14" name="Google Shape;31;p5">
            <a:extLst>
              <a:ext uri="{FF2B5EF4-FFF2-40B4-BE49-F238E27FC236}">
                <a16:creationId xmlns:a16="http://schemas.microsoft.com/office/drawing/2014/main" id="{A6EA6A3D-17F0-734D-A5B0-0BBDF13E2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0498" y="1003391"/>
            <a:ext cx="6343004" cy="158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366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366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366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366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366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366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366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366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32;p5">
            <a:extLst>
              <a:ext uri="{FF2B5EF4-FFF2-40B4-BE49-F238E27FC236}">
                <a16:creationId xmlns:a16="http://schemas.microsoft.com/office/drawing/2014/main" id="{06950868-E2F1-8942-B380-F2906F457DB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89961" y="3059712"/>
            <a:ext cx="5164078" cy="14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  <a:defRPr sz="1819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  <a:defRPr sz="1819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  <a:defRPr sz="1819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  <a:defRPr sz="1819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  <a:defRPr sz="1819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  <a:defRPr sz="1819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  <a:defRPr sz="1819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  <a:defRPr sz="1819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456C4C-91DF-3C4A-B3B9-1420A3C7250D}"/>
              </a:ext>
            </a:extLst>
          </p:cNvPr>
          <p:cNvSpPr txBox="1"/>
          <p:nvPr userDrawn="1"/>
        </p:nvSpPr>
        <p:spPr>
          <a:xfrm>
            <a:off x="463863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Proprietary &amp; Confidential - For Internal Use Only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447889-A411-F54E-A113-CE630A722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7872" y="5156454"/>
            <a:ext cx="2048256" cy="364982"/>
          </a:xfrm>
          <a:prstGeom prst="rect">
            <a:avLst/>
          </a:prstGeom>
        </p:spPr>
      </p:pic>
      <p:sp>
        <p:nvSpPr>
          <p:cNvPr id="18" name="Google Shape;40;p6">
            <a:extLst>
              <a:ext uri="{FF2B5EF4-FFF2-40B4-BE49-F238E27FC236}">
                <a16:creationId xmlns:a16="http://schemas.microsoft.com/office/drawing/2014/main" id="{8C231231-0BF8-6546-98B2-63E1F541CF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5847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- AZ Blue /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6;p6">
            <a:extLst>
              <a:ext uri="{FF2B5EF4-FFF2-40B4-BE49-F238E27FC236}">
                <a16:creationId xmlns:a16="http://schemas.microsoft.com/office/drawing/2014/main" id="{62DE1C3C-F699-244F-B37D-65AE4D2831A2}"/>
              </a:ext>
            </a:extLst>
          </p:cNvPr>
          <p:cNvSpPr/>
          <p:nvPr userDrawn="1"/>
        </p:nvSpPr>
        <p:spPr>
          <a:xfrm>
            <a:off x="3656999" y="1"/>
            <a:ext cx="5487000" cy="5714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7;p6">
            <a:extLst>
              <a:ext uri="{FF2B5EF4-FFF2-40B4-BE49-F238E27FC236}">
                <a16:creationId xmlns:a16="http://schemas.microsoft.com/office/drawing/2014/main" id="{5B545033-FB89-F142-81CE-EC37F7CCB8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6050" y="306359"/>
            <a:ext cx="489267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6" name="Google Shape;38;p6">
            <a:extLst>
              <a:ext uri="{FF2B5EF4-FFF2-40B4-BE49-F238E27FC236}">
                <a16:creationId xmlns:a16="http://schemas.microsoft.com/office/drawing/2014/main" id="{8C764824-17F0-D448-9760-E69FA8BF7FB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56050" y="695284"/>
            <a:ext cx="489267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39;p6">
            <a:extLst>
              <a:ext uri="{FF2B5EF4-FFF2-40B4-BE49-F238E27FC236}">
                <a16:creationId xmlns:a16="http://schemas.microsoft.com/office/drawing/2014/main" id="{7B2BCCE8-5C54-4442-A392-0095AE46937F}"/>
              </a:ext>
            </a:extLst>
          </p:cNvPr>
          <p:cNvSpPr/>
          <p:nvPr userDrawn="1"/>
        </p:nvSpPr>
        <p:spPr>
          <a:xfrm>
            <a:off x="6908162" y="5338167"/>
            <a:ext cx="2235837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BBB715-10A6-EA41-891D-00A16D621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1059" y="4893395"/>
            <a:ext cx="518629" cy="640080"/>
          </a:xfrm>
          <a:prstGeom prst="rect">
            <a:avLst/>
          </a:prstGeom>
        </p:spPr>
      </p:pic>
      <p:sp>
        <p:nvSpPr>
          <p:cNvPr id="14" name="Google Shape;114;p17">
            <a:extLst>
              <a:ext uri="{FF2B5EF4-FFF2-40B4-BE49-F238E27FC236}">
                <a16:creationId xmlns:a16="http://schemas.microsoft.com/office/drawing/2014/main" id="{777A14AC-0A3C-3740-A0E5-CC94C4D886CD}"/>
              </a:ext>
            </a:extLst>
          </p:cNvPr>
          <p:cNvSpPr/>
          <p:nvPr userDrawn="1"/>
        </p:nvSpPr>
        <p:spPr>
          <a:xfrm>
            <a:off x="-1" y="5338167"/>
            <a:ext cx="5842889" cy="50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03911CC-1AE0-3A46-B55B-0E62502559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6050" y="1294548"/>
            <a:ext cx="4892675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Google Shape;19;p3">
            <a:extLst>
              <a:ext uri="{FF2B5EF4-FFF2-40B4-BE49-F238E27FC236}">
                <a16:creationId xmlns:a16="http://schemas.microsoft.com/office/drawing/2014/main" id="{70C717E6-36A8-9346-85A4-9EF88618EE9D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956050" y="1751749"/>
            <a:ext cx="4892675" cy="274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C1A9A8-CC50-A340-9EE1-71E668E7FDAA}"/>
              </a:ext>
            </a:extLst>
          </p:cNvPr>
          <p:cNvSpPr txBox="1"/>
          <p:nvPr userDrawn="1"/>
        </p:nvSpPr>
        <p:spPr>
          <a:xfrm>
            <a:off x="3956050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Proprietary &amp; Confidential - For Internal Use Only</a:t>
            </a:r>
          </a:p>
        </p:txBody>
      </p:sp>
      <p:sp>
        <p:nvSpPr>
          <p:cNvPr id="15" name="Google Shape;40;p6">
            <a:extLst>
              <a:ext uri="{FF2B5EF4-FFF2-40B4-BE49-F238E27FC236}">
                <a16:creationId xmlns:a16="http://schemas.microsoft.com/office/drawing/2014/main" id="{4C0711F3-A6C0-6C43-9F37-A62BD59F06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B8FB906-D7F7-684A-9C4F-DAF8941368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6050" y="4609727"/>
            <a:ext cx="4892675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48742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- Blue / Whi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2;p17">
            <a:extLst>
              <a:ext uri="{FF2B5EF4-FFF2-40B4-BE49-F238E27FC236}">
                <a16:creationId xmlns:a16="http://schemas.microsoft.com/office/drawing/2014/main" id="{36F7CC1F-F44D-564C-9E7A-88D379182158}"/>
              </a:ext>
            </a:extLst>
          </p:cNvPr>
          <p:cNvSpPr/>
          <p:nvPr userDrawn="1"/>
        </p:nvSpPr>
        <p:spPr>
          <a:xfrm>
            <a:off x="3657000" y="0"/>
            <a:ext cx="5487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17;p17">
            <a:extLst>
              <a:ext uri="{FF2B5EF4-FFF2-40B4-BE49-F238E27FC236}">
                <a16:creationId xmlns:a16="http://schemas.microsoft.com/office/drawing/2014/main" id="{A661A44E-F76A-F448-92DB-B0B0ED2EF4AD}"/>
              </a:ext>
            </a:extLst>
          </p:cNvPr>
          <p:cNvSpPr txBox="1"/>
          <p:nvPr userDrawn="1"/>
        </p:nvSpPr>
        <p:spPr>
          <a:xfrm>
            <a:off x="4235250" y="1702472"/>
            <a:ext cx="4552500" cy="304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83" tIns="101583" rIns="101583" bIns="101583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6" b="1" dirty="0">
              <a:solidFill>
                <a:srgbClr val="0027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9;p6">
            <a:extLst>
              <a:ext uri="{FF2B5EF4-FFF2-40B4-BE49-F238E27FC236}">
                <a16:creationId xmlns:a16="http://schemas.microsoft.com/office/drawing/2014/main" id="{FF5C9EC4-DF24-854E-B37C-042B991DB348}"/>
              </a:ext>
            </a:extLst>
          </p:cNvPr>
          <p:cNvSpPr/>
          <p:nvPr userDrawn="1"/>
        </p:nvSpPr>
        <p:spPr>
          <a:xfrm>
            <a:off x="6908162" y="5338167"/>
            <a:ext cx="2235837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3E3EF1-81B6-7544-8B0D-B876D267E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1059" y="4893395"/>
            <a:ext cx="518629" cy="640080"/>
          </a:xfrm>
          <a:prstGeom prst="rect">
            <a:avLst/>
          </a:prstGeom>
        </p:spPr>
      </p:pic>
      <p:sp>
        <p:nvSpPr>
          <p:cNvPr id="14" name="Google Shape;114;p17">
            <a:extLst>
              <a:ext uri="{FF2B5EF4-FFF2-40B4-BE49-F238E27FC236}">
                <a16:creationId xmlns:a16="http://schemas.microsoft.com/office/drawing/2014/main" id="{F79558FC-B8DA-8348-9ADB-211D5E8905F7}"/>
              </a:ext>
            </a:extLst>
          </p:cNvPr>
          <p:cNvSpPr/>
          <p:nvPr userDrawn="1"/>
        </p:nvSpPr>
        <p:spPr>
          <a:xfrm>
            <a:off x="-1" y="5338167"/>
            <a:ext cx="5842889" cy="50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7;p6">
            <a:extLst>
              <a:ext uri="{FF2B5EF4-FFF2-40B4-BE49-F238E27FC236}">
                <a16:creationId xmlns:a16="http://schemas.microsoft.com/office/drawing/2014/main" id="{8165292D-FCDB-EB48-A9A9-4FEC9B32C1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6050" y="306359"/>
            <a:ext cx="489267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38;p6">
            <a:extLst>
              <a:ext uri="{FF2B5EF4-FFF2-40B4-BE49-F238E27FC236}">
                <a16:creationId xmlns:a16="http://schemas.microsoft.com/office/drawing/2014/main" id="{9682FC50-2BC8-124B-BCDF-E256E8C9AAB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56050" y="695284"/>
            <a:ext cx="489267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D43E781-12AF-DA4A-B0B0-49869FE3C5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6050" y="1294548"/>
            <a:ext cx="4892675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Google Shape;19;p3">
            <a:extLst>
              <a:ext uri="{FF2B5EF4-FFF2-40B4-BE49-F238E27FC236}">
                <a16:creationId xmlns:a16="http://schemas.microsoft.com/office/drawing/2014/main" id="{6B8E12BD-06E0-8C41-A436-0E60A54E0490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956050" y="1751749"/>
            <a:ext cx="4892675" cy="274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259284-9BD7-CA4E-9F66-A5DF025BA70D}"/>
              </a:ext>
            </a:extLst>
          </p:cNvPr>
          <p:cNvSpPr txBox="1"/>
          <p:nvPr userDrawn="1"/>
        </p:nvSpPr>
        <p:spPr>
          <a:xfrm>
            <a:off x="3956050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Proprietary &amp; Confidential - For Internal Use Only</a:t>
            </a:r>
          </a:p>
        </p:txBody>
      </p:sp>
      <p:sp>
        <p:nvSpPr>
          <p:cNvPr id="20" name="Google Shape;40;p6">
            <a:extLst>
              <a:ext uri="{FF2B5EF4-FFF2-40B4-BE49-F238E27FC236}">
                <a16:creationId xmlns:a16="http://schemas.microsoft.com/office/drawing/2014/main" id="{70BE0DAA-CC57-6A43-BF4E-70E3E08FD41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E8EB0E6-202B-A249-8B5D-2651B643C9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6050" y="4609727"/>
            <a:ext cx="4892675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82828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- Sky /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6;p19">
            <a:extLst>
              <a:ext uri="{FF2B5EF4-FFF2-40B4-BE49-F238E27FC236}">
                <a16:creationId xmlns:a16="http://schemas.microsoft.com/office/drawing/2014/main" id="{FBC3AA4F-74A7-EE43-B601-3599D5CBDE14}"/>
              </a:ext>
            </a:extLst>
          </p:cNvPr>
          <p:cNvSpPr/>
          <p:nvPr userDrawn="1"/>
        </p:nvSpPr>
        <p:spPr>
          <a:xfrm>
            <a:off x="3657000" y="0"/>
            <a:ext cx="5487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1;p19">
            <a:extLst>
              <a:ext uri="{FF2B5EF4-FFF2-40B4-BE49-F238E27FC236}">
                <a16:creationId xmlns:a16="http://schemas.microsoft.com/office/drawing/2014/main" id="{3CCD2138-E357-6C47-AFAC-B2AE8879BEC2}"/>
              </a:ext>
            </a:extLst>
          </p:cNvPr>
          <p:cNvSpPr txBox="1"/>
          <p:nvPr userDrawn="1"/>
        </p:nvSpPr>
        <p:spPr>
          <a:xfrm>
            <a:off x="4235250" y="1702472"/>
            <a:ext cx="4552500" cy="304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83" tIns="101583" rIns="101583" bIns="101583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6" b="1" dirty="0">
              <a:solidFill>
                <a:srgbClr val="0027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9;p6">
            <a:extLst>
              <a:ext uri="{FF2B5EF4-FFF2-40B4-BE49-F238E27FC236}">
                <a16:creationId xmlns:a16="http://schemas.microsoft.com/office/drawing/2014/main" id="{BA65ACED-AF72-CA4E-9F55-B3519D63737F}"/>
              </a:ext>
            </a:extLst>
          </p:cNvPr>
          <p:cNvSpPr/>
          <p:nvPr userDrawn="1"/>
        </p:nvSpPr>
        <p:spPr>
          <a:xfrm>
            <a:off x="6908162" y="5338167"/>
            <a:ext cx="223583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96747D-53A5-2046-A32D-AA77B06D00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1059" y="4893395"/>
            <a:ext cx="518629" cy="640080"/>
          </a:xfrm>
          <a:prstGeom prst="rect">
            <a:avLst/>
          </a:prstGeom>
        </p:spPr>
      </p:pic>
      <p:sp>
        <p:nvSpPr>
          <p:cNvPr id="14" name="Google Shape;114;p17">
            <a:extLst>
              <a:ext uri="{FF2B5EF4-FFF2-40B4-BE49-F238E27FC236}">
                <a16:creationId xmlns:a16="http://schemas.microsoft.com/office/drawing/2014/main" id="{93973B10-A61A-2048-A502-75AEF30211C6}"/>
              </a:ext>
            </a:extLst>
          </p:cNvPr>
          <p:cNvSpPr/>
          <p:nvPr userDrawn="1"/>
        </p:nvSpPr>
        <p:spPr>
          <a:xfrm>
            <a:off x="-1" y="5338167"/>
            <a:ext cx="5842889" cy="50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7;p6">
            <a:extLst>
              <a:ext uri="{FF2B5EF4-FFF2-40B4-BE49-F238E27FC236}">
                <a16:creationId xmlns:a16="http://schemas.microsoft.com/office/drawing/2014/main" id="{32424D29-1A2D-AC40-B72F-E36BA90AE7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6050" y="306359"/>
            <a:ext cx="489267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Google Shape;38;p6">
            <a:extLst>
              <a:ext uri="{FF2B5EF4-FFF2-40B4-BE49-F238E27FC236}">
                <a16:creationId xmlns:a16="http://schemas.microsoft.com/office/drawing/2014/main" id="{9D5B5DE6-3C87-4B41-96A4-40409E4091A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56050" y="695284"/>
            <a:ext cx="489267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54AD8AC-92CF-2440-8EF6-6AA9C4F9C5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6050" y="1294548"/>
            <a:ext cx="4892675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Google Shape;19;p3">
            <a:extLst>
              <a:ext uri="{FF2B5EF4-FFF2-40B4-BE49-F238E27FC236}">
                <a16:creationId xmlns:a16="http://schemas.microsoft.com/office/drawing/2014/main" id="{BCFC2676-1E1C-4F4C-9949-E9A67A8248BC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956050" y="1751749"/>
            <a:ext cx="4892675" cy="274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B9838A-2963-5E42-9B40-1D5A0DE24F26}"/>
              </a:ext>
            </a:extLst>
          </p:cNvPr>
          <p:cNvSpPr txBox="1"/>
          <p:nvPr userDrawn="1"/>
        </p:nvSpPr>
        <p:spPr>
          <a:xfrm>
            <a:off x="3956050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Proprietary &amp; Confidential - For Internal Use Only</a:t>
            </a:r>
          </a:p>
        </p:txBody>
      </p:sp>
      <p:sp>
        <p:nvSpPr>
          <p:cNvPr id="16" name="Google Shape;40;p6">
            <a:extLst>
              <a:ext uri="{FF2B5EF4-FFF2-40B4-BE49-F238E27FC236}">
                <a16:creationId xmlns:a16="http://schemas.microsoft.com/office/drawing/2014/main" id="{B55B2766-4A28-1E41-8CEE-2A6EDD77AA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32181C9-C7E5-764A-9F36-A188C3CFEE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6050" y="4609727"/>
            <a:ext cx="4892675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33097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- River /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3;p20">
            <a:extLst>
              <a:ext uri="{FF2B5EF4-FFF2-40B4-BE49-F238E27FC236}">
                <a16:creationId xmlns:a16="http://schemas.microsoft.com/office/drawing/2014/main" id="{34A1FEAA-F888-B44D-81C5-8982ADF71173}"/>
              </a:ext>
            </a:extLst>
          </p:cNvPr>
          <p:cNvSpPr/>
          <p:nvPr userDrawn="1"/>
        </p:nvSpPr>
        <p:spPr>
          <a:xfrm>
            <a:off x="3656873" y="0"/>
            <a:ext cx="5487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8;p20">
            <a:extLst>
              <a:ext uri="{FF2B5EF4-FFF2-40B4-BE49-F238E27FC236}">
                <a16:creationId xmlns:a16="http://schemas.microsoft.com/office/drawing/2014/main" id="{ED3EA56A-EFDD-6A46-B94D-2FAD064EE343}"/>
              </a:ext>
            </a:extLst>
          </p:cNvPr>
          <p:cNvSpPr txBox="1"/>
          <p:nvPr userDrawn="1"/>
        </p:nvSpPr>
        <p:spPr>
          <a:xfrm>
            <a:off x="4235250" y="1702472"/>
            <a:ext cx="4552500" cy="304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83" tIns="101583" rIns="101583" bIns="101583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6" b="1" dirty="0">
              <a:solidFill>
                <a:srgbClr val="0027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9;p6">
            <a:extLst>
              <a:ext uri="{FF2B5EF4-FFF2-40B4-BE49-F238E27FC236}">
                <a16:creationId xmlns:a16="http://schemas.microsoft.com/office/drawing/2014/main" id="{5FFB9613-AA06-2546-846F-E9F8DF11C0C8}"/>
              </a:ext>
            </a:extLst>
          </p:cNvPr>
          <p:cNvSpPr/>
          <p:nvPr userDrawn="1"/>
        </p:nvSpPr>
        <p:spPr>
          <a:xfrm>
            <a:off x="6908162" y="5338167"/>
            <a:ext cx="2235837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66A9B3-E1DC-444C-8144-A13A1ACBC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1059" y="4893395"/>
            <a:ext cx="518629" cy="640080"/>
          </a:xfrm>
          <a:prstGeom prst="rect">
            <a:avLst/>
          </a:prstGeom>
        </p:spPr>
      </p:pic>
      <p:sp>
        <p:nvSpPr>
          <p:cNvPr id="16" name="Google Shape;114;p17">
            <a:extLst>
              <a:ext uri="{FF2B5EF4-FFF2-40B4-BE49-F238E27FC236}">
                <a16:creationId xmlns:a16="http://schemas.microsoft.com/office/drawing/2014/main" id="{C4211F82-35AC-2D4B-A1F0-6443B2861030}"/>
              </a:ext>
            </a:extLst>
          </p:cNvPr>
          <p:cNvSpPr/>
          <p:nvPr userDrawn="1"/>
        </p:nvSpPr>
        <p:spPr>
          <a:xfrm>
            <a:off x="-1" y="5338167"/>
            <a:ext cx="5842889" cy="506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7;p6">
            <a:extLst>
              <a:ext uri="{FF2B5EF4-FFF2-40B4-BE49-F238E27FC236}">
                <a16:creationId xmlns:a16="http://schemas.microsoft.com/office/drawing/2014/main" id="{FBA0597D-A452-5140-965E-A6E202BC5B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6050" y="306359"/>
            <a:ext cx="489267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38;p6">
            <a:extLst>
              <a:ext uri="{FF2B5EF4-FFF2-40B4-BE49-F238E27FC236}">
                <a16:creationId xmlns:a16="http://schemas.microsoft.com/office/drawing/2014/main" id="{2C4642A1-CC46-DA42-8E9B-E2268D2DA4E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56050" y="695284"/>
            <a:ext cx="489267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6B20513-9093-2345-8D73-B4758ABABD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6050" y="1294548"/>
            <a:ext cx="4892675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Google Shape;19;p3">
            <a:extLst>
              <a:ext uri="{FF2B5EF4-FFF2-40B4-BE49-F238E27FC236}">
                <a16:creationId xmlns:a16="http://schemas.microsoft.com/office/drawing/2014/main" id="{B19ADCF5-CA3F-A74C-AC2D-734B6C86C174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956050" y="1751749"/>
            <a:ext cx="4892675" cy="274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System Font Regular"/>
              <a:buChar char="◦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1C1CC7-7E66-8548-8768-ABF528951F3F}"/>
              </a:ext>
            </a:extLst>
          </p:cNvPr>
          <p:cNvSpPr txBox="1"/>
          <p:nvPr userDrawn="1"/>
        </p:nvSpPr>
        <p:spPr>
          <a:xfrm>
            <a:off x="3956050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Proprietary &amp; Confidential - For Internal Use Only</a:t>
            </a:r>
          </a:p>
        </p:txBody>
      </p:sp>
      <p:sp>
        <p:nvSpPr>
          <p:cNvPr id="22" name="Google Shape;40;p6">
            <a:extLst>
              <a:ext uri="{FF2B5EF4-FFF2-40B4-BE49-F238E27FC236}">
                <a16:creationId xmlns:a16="http://schemas.microsoft.com/office/drawing/2014/main" id="{928E4A9B-5151-0F4C-85A3-D7345194EA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34BCD7B-F03E-C142-BD00-9B375DC6E0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6050" y="4609727"/>
            <a:ext cx="4892675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4060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- AZ Red / AZ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50;p8">
            <a:extLst>
              <a:ext uri="{FF2B5EF4-FFF2-40B4-BE49-F238E27FC236}">
                <a16:creationId xmlns:a16="http://schemas.microsoft.com/office/drawing/2014/main" id="{917C76F6-45DE-9F4B-A832-4ABFE409E485}"/>
              </a:ext>
            </a:extLst>
          </p:cNvPr>
          <p:cNvSpPr/>
          <p:nvPr userDrawn="1"/>
        </p:nvSpPr>
        <p:spPr>
          <a:xfrm>
            <a:off x="3657599" y="0"/>
            <a:ext cx="54864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01583" tIns="101583" rIns="101583" bIns="10158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6" dirty="0"/>
          </a:p>
        </p:txBody>
      </p:sp>
      <p:sp>
        <p:nvSpPr>
          <p:cNvPr id="27" name="Google Shape;37;p6">
            <a:extLst>
              <a:ext uri="{FF2B5EF4-FFF2-40B4-BE49-F238E27FC236}">
                <a16:creationId xmlns:a16="http://schemas.microsoft.com/office/drawing/2014/main" id="{B43EA60D-1510-224E-B6BB-58471CBA7A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6050" y="306359"/>
            <a:ext cx="489267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8" name="Google Shape;38;p6">
            <a:extLst>
              <a:ext uri="{FF2B5EF4-FFF2-40B4-BE49-F238E27FC236}">
                <a16:creationId xmlns:a16="http://schemas.microsoft.com/office/drawing/2014/main" id="{18701A39-EF5E-384F-9549-4EC724AE769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56050" y="695284"/>
            <a:ext cx="489267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1D1711-4549-134B-9460-2613AA66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8481" y="4897183"/>
            <a:ext cx="521207" cy="643262"/>
          </a:xfrm>
          <a:prstGeom prst="rect">
            <a:avLst/>
          </a:prstGeom>
        </p:spPr>
      </p:pic>
      <p:sp>
        <p:nvSpPr>
          <p:cNvPr id="11" name="Google Shape;39;p6">
            <a:extLst>
              <a:ext uri="{FF2B5EF4-FFF2-40B4-BE49-F238E27FC236}">
                <a16:creationId xmlns:a16="http://schemas.microsoft.com/office/drawing/2014/main" id="{4227BC3A-E94A-8C44-BB2A-4259E41408DD}"/>
              </a:ext>
            </a:extLst>
          </p:cNvPr>
          <p:cNvSpPr/>
          <p:nvPr userDrawn="1"/>
        </p:nvSpPr>
        <p:spPr>
          <a:xfrm>
            <a:off x="6908162" y="5338167"/>
            <a:ext cx="223583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14;p17">
            <a:extLst>
              <a:ext uri="{FF2B5EF4-FFF2-40B4-BE49-F238E27FC236}">
                <a16:creationId xmlns:a16="http://schemas.microsoft.com/office/drawing/2014/main" id="{0979D0A1-2484-694A-B196-168ABB78804D}"/>
              </a:ext>
            </a:extLst>
          </p:cNvPr>
          <p:cNvSpPr/>
          <p:nvPr userDrawn="1"/>
        </p:nvSpPr>
        <p:spPr>
          <a:xfrm>
            <a:off x="-1" y="5338167"/>
            <a:ext cx="5842889" cy="50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F1A8A7A-5A0E-124E-892D-20CCC3B809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6050" y="1294548"/>
            <a:ext cx="4892675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Google Shape;19;p3">
            <a:extLst>
              <a:ext uri="{FF2B5EF4-FFF2-40B4-BE49-F238E27FC236}">
                <a16:creationId xmlns:a16="http://schemas.microsoft.com/office/drawing/2014/main" id="{F782366C-17D4-484D-86C4-A8F87ECF594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956050" y="1762456"/>
            <a:ext cx="4892675" cy="274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10000"/>
              <a:buFont typeface="System Font Regular"/>
              <a:buChar char="◦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98D36-CC94-C54F-91AF-770098A6BD83}"/>
              </a:ext>
            </a:extLst>
          </p:cNvPr>
          <p:cNvSpPr txBox="1"/>
          <p:nvPr userDrawn="1"/>
        </p:nvSpPr>
        <p:spPr>
          <a:xfrm>
            <a:off x="3956050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Proprietary &amp; Confidential - For Internal Use Only</a:t>
            </a:r>
          </a:p>
        </p:txBody>
      </p:sp>
      <p:sp>
        <p:nvSpPr>
          <p:cNvPr id="16" name="Google Shape;40;p6">
            <a:extLst>
              <a:ext uri="{FF2B5EF4-FFF2-40B4-BE49-F238E27FC236}">
                <a16:creationId xmlns:a16="http://schemas.microsoft.com/office/drawing/2014/main" id="{7CD361F1-6834-D948-9CD6-AD6B23546D4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64863F1-C4FC-5F44-A7BC-41FFAD71EE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6050" y="4609727"/>
            <a:ext cx="4892675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7483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Layout - AZ Blue / AZ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0;p8">
            <a:extLst>
              <a:ext uri="{FF2B5EF4-FFF2-40B4-BE49-F238E27FC236}">
                <a16:creationId xmlns:a16="http://schemas.microsoft.com/office/drawing/2014/main" id="{6B69F35F-5967-3C44-88CC-87157856CA49}"/>
              </a:ext>
            </a:extLst>
          </p:cNvPr>
          <p:cNvSpPr/>
          <p:nvPr userDrawn="1"/>
        </p:nvSpPr>
        <p:spPr>
          <a:xfrm>
            <a:off x="3657600" y="56"/>
            <a:ext cx="5486400" cy="57149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01583" tIns="101583" rIns="101583" bIns="10158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6" dirty="0"/>
          </a:p>
        </p:txBody>
      </p:sp>
      <p:sp>
        <p:nvSpPr>
          <p:cNvPr id="14" name="Google Shape;37;p6">
            <a:extLst>
              <a:ext uri="{FF2B5EF4-FFF2-40B4-BE49-F238E27FC236}">
                <a16:creationId xmlns:a16="http://schemas.microsoft.com/office/drawing/2014/main" id="{7F9CF68E-7403-4C49-B3F0-C92754F526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6050" y="306359"/>
            <a:ext cx="489267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38;p6">
            <a:extLst>
              <a:ext uri="{FF2B5EF4-FFF2-40B4-BE49-F238E27FC236}">
                <a16:creationId xmlns:a16="http://schemas.microsoft.com/office/drawing/2014/main" id="{53045A6F-A9BE-E648-BB50-DB0F7CC5C3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56050" y="695284"/>
            <a:ext cx="489267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364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6C07A8-FF72-E844-9166-4E400FC2F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8481" y="4897183"/>
            <a:ext cx="521207" cy="643262"/>
          </a:xfrm>
          <a:prstGeom prst="rect">
            <a:avLst/>
          </a:prstGeom>
        </p:spPr>
      </p:pic>
      <p:sp>
        <p:nvSpPr>
          <p:cNvPr id="13" name="Google Shape;39;p6">
            <a:extLst>
              <a:ext uri="{FF2B5EF4-FFF2-40B4-BE49-F238E27FC236}">
                <a16:creationId xmlns:a16="http://schemas.microsoft.com/office/drawing/2014/main" id="{EFF2DF81-5B37-8B43-9679-53ED21CD92AB}"/>
              </a:ext>
            </a:extLst>
          </p:cNvPr>
          <p:cNvSpPr/>
          <p:nvPr userDrawn="1"/>
        </p:nvSpPr>
        <p:spPr>
          <a:xfrm>
            <a:off x="6908162" y="5338167"/>
            <a:ext cx="223583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14;p17">
            <a:extLst>
              <a:ext uri="{FF2B5EF4-FFF2-40B4-BE49-F238E27FC236}">
                <a16:creationId xmlns:a16="http://schemas.microsoft.com/office/drawing/2014/main" id="{4B1F140C-90CC-F54B-B036-CB0022F4C179}"/>
              </a:ext>
            </a:extLst>
          </p:cNvPr>
          <p:cNvSpPr/>
          <p:nvPr userDrawn="1"/>
        </p:nvSpPr>
        <p:spPr>
          <a:xfrm>
            <a:off x="-1" y="5338167"/>
            <a:ext cx="5842889" cy="50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01583" tIns="50778" rIns="101583" bIns="5077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B5A1F77-694A-3646-8C43-C5502DD021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6050" y="1294548"/>
            <a:ext cx="4892675" cy="45720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Google Shape;19;p3">
            <a:extLst>
              <a:ext uri="{FF2B5EF4-FFF2-40B4-BE49-F238E27FC236}">
                <a16:creationId xmlns:a16="http://schemas.microsoft.com/office/drawing/2014/main" id="{3702BE3E-A812-734C-A1BD-4DCC52363D2E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956050" y="1762456"/>
            <a:ext cx="4892675" cy="274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73150" rIns="146300" bIns="73150" anchor="t" anchorCtr="0">
            <a:noAutofit/>
          </a:bodyPr>
          <a:lstStyle>
            <a:lvl1pPr marL="182880" lvl="0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65760" lvl="1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10000"/>
              <a:buFont typeface="System Font Regular"/>
              <a:buChar char="◦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8640" lvl="2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31520" lvl="3" indent="-1828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.Lucida Grande UI Regular"/>
              <a:buChar char="▫"/>
              <a:defRPr sz="1200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39593" lvl="4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47511" lvl="5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55430" lvl="6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63348" lvl="7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71267" lvl="8" indent="-155939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81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</a:t>
            </a:r>
          </a:p>
          <a:p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Tertiary bullet</a:t>
            </a:r>
          </a:p>
          <a:p>
            <a:pPr lvl="3"/>
            <a:r>
              <a:rPr lang="en-US" dirty="0"/>
              <a:t>Quaternary bullet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B4C4E-888E-A94C-BB08-0FE5D3F40857}"/>
              </a:ext>
            </a:extLst>
          </p:cNvPr>
          <p:cNvSpPr txBox="1"/>
          <p:nvPr userDrawn="1"/>
        </p:nvSpPr>
        <p:spPr>
          <a:xfrm>
            <a:off x="3956050" y="5434554"/>
            <a:ext cx="1886838" cy="228600"/>
          </a:xfrm>
          <a:prstGeom prst="rect">
            <a:avLst/>
          </a:prstGeom>
          <a:noFill/>
        </p:spPr>
        <p:txBody>
          <a:bodyPr wrap="square" lIns="91440" tIns="0" rIns="0" bIns="0" rtlCol="0" anchor="ctr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</a:rPr>
              <a:t>The University of Arizona Global Campus 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Proprietary &amp; Confidential - For Internal Use Only</a:t>
            </a:r>
          </a:p>
        </p:txBody>
      </p:sp>
      <p:sp>
        <p:nvSpPr>
          <p:cNvPr id="18" name="Google Shape;40;p6">
            <a:extLst>
              <a:ext uri="{FF2B5EF4-FFF2-40B4-BE49-F238E27FC236}">
                <a16:creationId xmlns:a16="http://schemas.microsoft.com/office/drawing/2014/main" id="{98AED3A6-03EF-6E43-A4AD-4157E6835D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447EEA-541F-7641-BFA1-9331F0CA2E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6050" y="4609727"/>
            <a:ext cx="4892675" cy="193880"/>
          </a:xfrm>
          <a:prstGeom prst="rect">
            <a:avLst/>
          </a:prstGeom>
        </p:spPr>
        <p:txBody>
          <a:bodyPr bIns="0" anchor="t"/>
          <a:lstStyle>
            <a:lvl1pPr>
              <a:buNone/>
              <a:defRPr sz="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15195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23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1" r:id="rId2"/>
    <p:sldLayoutId id="214748369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79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80" r:id="rId15"/>
    <p:sldLayoutId id="2147483681" r:id="rId16"/>
    <p:sldLayoutId id="2147483688" r:id="rId17"/>
    <p:sldLayoutId id="2147483673" r:id="rId18"/>
    <p:sldLayoutId id="2147483686" r:id="rId19"/>
    <p:sldLayoutId id="2147483687" r:id="rId20"/>
    <p:sldLayoutId id="2147483689" r:id="rId21"/>
    <p:sldLayoutId id="2147483675" r:id="rId22"/>
    <p:sldLayoutId id="2147483682" r:id="rId23"/>
    <p:sldLayoutId id="2147483683" r:id="rId24"/>
    <p:sldLayoutId id="2147483690" r:id="rId25"/>
    <p:sldLayoutId id="2147483677" r:id="rId26"/>
    <p:sldLayoutId id="2147483684" r:id="rId27"/>
    <p:sldLayoutId id="2147483685" r:id="rId28"/>
    <p:sldLayoutId id="2147483691" r:id="rId2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XXXXXX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sccpre.cat/mypn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274F-0270-C942-A409-771D9D58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76" y="580103"/>
            <a:ext cx="7558847" cy="2012513"/>
          </a:xfrm>
        </p:spPr>
        <p:txBody>
          <a:bodyPr/>
          <a:lstStyle/>
          <a:p>
            <a:r>
              <a:rPr lang="en-US" b="1" dirty="0"/>
              <a:t>Name of Your Presentation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DE4DD-C30A-934A-8A98-EE69769D11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/>
              <a:t>Presenter’s Name</a:t>
            </a:r>
          </a:p>
          <a:p>
            <a:r>
              <a:rPr lang="en-US" sz="2400" b="1" dirty="0" err="1"/>
              <a:t>UAGC</a:t>
            </a:r>
            <a:r>
              <a:rPr lang="en-US" sz="2400" b="1" dirty="0"/>
              <a:t> Research Symposium</a:t>
            </a:r>
          </a:p>
          <a:p>
            <a:r>
              <a:rPr lang="en-US" sz="2400" b="1" dirty="0"/>
              <a:t>April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877A8-C4C1-3A46-8825-DA6C3202583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78591" y="5434554"/>
            <a:ext cx="470134" cy="227302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9463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  <p:pic>
        <p:nvPicPr>
          <p:cNvPr id="3076" name="Picture 4" descr="Big Data 1047*1079 transprent Png Free Download - Line Art, Thumb, Area. -  CleanPNG / Kiss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3434"/>
            <a:ext cx="3665743" cy="378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956049" y="565036"/>
            <a:ext cx="4892675" cy="365760"/>
          </a:xfrm>
        </p:spPr>
        <p:txBody>
          <a:bodyPr/>
          <a:lstStyle/>
          <a:p>
            <a:pPr algn="ctr"/>
            <a:r>
              <a:rPr lang="en-US" sz="2800" b="1" dirty="0"/>
              <a:t>Opportunities for Improvement and Growth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idx="15"/>
          </p:nvPr>
        </p:nvSpPr>
        <p:spPr>
          <a:xfrm>
            <a:off x="3956048" y="1460138"/>
            <a:ext cx="4892675" cy="224910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dirty="0"/>
              <a:t>Think about this Research Symposium presentation as an opportunity to learn and grow.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8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dirty="0"/>
              <a:t>Work with your faculty mentor to help improve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761053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6050" y="2666125"/>
            <a:ext cx="4892675" cy="457200"/>
          </a:xfrm>
        </p:spPr>
        <p:txBody>
          <a:bodyPr/>
          <a:lstStyle/>
          <a:p>
            <a:pPr algn="ctr"/>
            <a:r>
              <a:rPr lang="en-US" sz="2400" b="1" dirty="0"/>
              <a:t>Thank you for this opportunity to discuss my topic/research/ proposed research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On this slide, include your contact information.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Presenter’s Name</a:t>
            </a:r>
          </a:p>
          <a:p>
            <a:pPr algn="ctr"/>
            <a:r>
              <a:rPr lang="en-US" sz="2400" b="1" dirty="0"/>
              <a:t>Personal e-mail address</a:t>
            </a:r>
          </a:p>
          <a:p>
            <a:pPr algn="ctr"/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pic>
        <p:nvPicPr>
          <p:cNvPr id="22" name="Picture 4" descr="Any Questions stock photos and royalty-free images, vectors and  illustrations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677"/>
            <a:ext cx="3667432" cy="13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12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5"/>
          </p:nvPr>
        </p:nvSpPr>
        <p:spPr>
          <a:xfrm>
            <a:off x="463863" y="1303066"/>
            <a:ext cx="8562150" cy="3306661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You must include a reference list with sources formatted according to the </a:t>
            </a:r>
            <a:r>
              <a:rPr lang="en-US" i="1" dirty="0">
                <a:highlight>
                  <a:srgbClr val="FFFF00"/>
                </a:highlight>
              </a:rPr>
              <a:t>Publication Manual of the American Psychosocial Association</a:t>
            </a:r>
            <a:r>
              <a:rPr lang="en-US" dirty="0">
                <a:highlight>
                  <a:srgbClr val="FFFF00"/>
                </a:highlight>
              </a:rPr>
              <a:t>, 7</a:t>
            </a:r>
            <a:r>
              <a:rPr lang="en-US" baseline="30000" dirty="0">
                <a:highlight>
                  <a:srgbClr val="FFFF00"/>
                </a:highlight>
              </a:rPr>
              <a:t>th</a:t>
            </a:r>
            <a:r>
              <a:rPr lang="en-US" dirty="0">
                <a:highlight>
                  <a:srgbClr val="FFFF00"/>
                </a:highlight>
              </a:rPr>
              <a:t> edition. </a:t>
            </a:r>
          </a:p>
          <a:p>
            <a:r>
              <a:rPr lang="en-US" dirty="0"/>
              <a:t>The type font can be small, but must be legible.  You will not present this slide,; rather it will be part of your archived presentation. </a:t>
            </a:r>
          </a:p>
          <a:p>
            <a:r>
              <a:rPr lang="en-US" b="1" dirty="0"/>
              <a:t>Journal article</a:t>
            </a:r>
            <a:r>
              <a:rPr lang="en-US" dirty="0"/>
              <a:t>:  Author, A. A., &amp; Author, B. B. (Date). Name of the article: Only the first word, proper nouns, acronyms, and words following a colon or dash are capitalized. </a:t>
            </a:r>
            <a:r>
              <a:rPr lang="en-US" i="1" dirty="0"/>
              <a:t>Name of the Journal, volume number</a:t>
            </a:r>
            <a:r>
              <a:rPr lang="en-US" dirty="0"/>
              <a:t>(series number), XX – XX.</a:t>
            </a:r>
          </a:p>
          <a:p>
            <a:r>
              <a:rPr lang="en-US" b="1" dirty="0"/>
              <a:t>Book</a:t>
            </a:r>
            <a:r>
              <a:rPr lang="en-US" dirty="0"/>
              <a:t>: Author, A. A., &amp; Author B. B. (Date).  </a:t>
            </a:r>
            <a:r>
              <a:rPr lang="en-US" i="1" dirty="0"/>
              <a:t>Name of the book: Only the first word, proper nouns, acronyms and words following a colon or dash are capitalized.</a:t>
            </a:r>
            <a:r>
              <a:rPr lang="en-US" dirty="0"/>
              <a:t> Name of Publisher. </a:t>
            </a:r>
          </a:p>
          <a:p>
            <a:r>
              <a:rPr lang="en-US" b="1" dirty="0"/>
              <a:t>Chapter in a Book</a:t>
            </a:r>
            <a:r>
              <a:rPr lang="en-US" dirty="0"/>
              <a:t>: Chapter Author, C. (date). Name of the chapter. In A. A. Editor &amp; B. B. Editor (Eds.), </a:t>
            </a:r>
            <a:r>
              <a:rPr lang="en-US" i="1" dirty="0"/>
              <a:t>Name of the book: Only the first word, proper nouns, acronyms and words following a colon or dash are capitalized</a:t>
            </a:r>
            <a:r>
              <a:rPr lang="en-US" dirty="0"/>
              <a:t> (pp. XX-XX). State: Name of Publisher.</a:t>
            </a:r>
          </a:p>
          <a:p>
            <a:r>
              <a:rPr lang="en-US" b="1" dirty="0"/>
              <a:t>Internet source/re</a:t>
            </a:r>
            <a:r>
              <a:rPr lang="en-US" dirty="0"/>
              <a:t>port: Author or Institutional Author. (date or 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i="1" dirty="0"/>
              <a:t>Title of the internet document or resource you accessed. 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https://doi.org/XXXXXXX</a:t>
            </a:r>
            <a:endParaRPr lang="en-US" u="sng" dirty="0">
              <a:solidFill>
                <a:schemeClr val="tx1"/>
              </a:solidFill>
            </a:endParaRPr>
          </a:p>
          <a:p>
            <a:r>
              <a:rPr lang="en-US" dirty="0"/>
              <a:t>This should be your last slide!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241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6E16-61FE-B242-AE38-542941D4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About the Presenter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A00A4-1E6F-B441-B2E5-9433776BB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8832FB-8755-224A-B163-C5D67D967BE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63863" y="1297858"/>
            <a:ext cx="8220456" cy="3311870"/>
          </a:xfrm>
        </p:spPr>
        <p:txBody>
          <a:bodyPr/>
          <a:lstStyle/>
          <a:p>
            <a:pPr marL="285750" indent="-285750">
              <a:lnSpc>
                <a:spcPct val="10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Current student/recent graduate</a:t>
            </a:r>
          </a:p>
          <a:p>
            <a:pPr marL="285750" indent="-285750">
              <a:lnSpc>
                <a:spcPct val="10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Program or course of study</a:t>
            </a:r>
          </a:p>
          <a:p>
            <a:pPr marL="285750" indent="-285750">
              <a:lnSpc>
                <a:spcPct val="10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Current job or career aspirations</a:t>
            </a:r>
          </a:p>
          <a:p>
            <a:pPr marL="285750" indent="-285750">
              <a:lnSpc>
                <a:spcPct val="10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Something interesting about you!</a:t>
            </a:r>
          </a:p>
          <a:p>
            <a:pPr marL="688975" lvl="1" indent="-227013">
              <a:lnSpc>
                <a:spcPct val="10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Keep this short</a:t>
            </a:r>
          </a:p>
          <a:p>
            <a:pPr marL="688975" lvl="1" indent="-227013">
              <a:lnSpc>
                <a:spcPct val="10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Focus on professionalism such as                                        “Served as Parent Representative on                               the local school board” or “Veteran of the                                                   U.S. Marines Corps”                         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145" y="1778462"/>
            <a:ext cx="2854527" cy="2631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450893">
            <a:off x="6444089" y="2909390"/>
            <a:ext cx="223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Your own photo here!</a:t>
            </a:r>
          </a:p>
        </p:txBody>
      </p:sp>
    </p:spTree>
    <p:extLst>
      <p:ext uri="{BB962C8B-B14F-4D97-AF65-F5344CB8AC3E}">
        <p14:creationId xmlns:p14="http://schemas.microsoft.com/office/powerpoint/2010/main" val="313140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Intersperse a Different Type of Slide, If Appropriate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5"/>
          </p:nvPr>
        </p:nvSpPr>
        <p:spPr>
          <a:xfrm>
            <a:off x="463862" y="1303066"/>
            <a:ext cx="8220457" cy="3306661"/>
          </a:xfrm>
        </p:spPr>
        <p:txBody>
          <a:bodyPr/>
          <a:lstStyle/>
          <a:p>
            <a:pPr marL="285750" indent="-285750">
              <a:lnSpc>
                <a:spcPct val="10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A presentation is more interesting when the slides vary</a:t>
            </a:r>
          </a:p>
          <a:p>
            <a:pPr marL="804862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Color</a:t>
            </a:r>
          </a:p>
          <a:p>
            <a:pPr marL="804862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Layout</a:t>
            </a:r>
          </a:p>
          <a:p>
            <a:pPr marL="804862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Graphic</a:t>
            </a:r>
          </a:p>
          <a:p>
            <a:pPr marL="804862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Type of content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Be creative without being overly busy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Use the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UAGC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-themed template, but vary the slide appearance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6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>
          <a:xfrm>
            <a:off x="3956050" y="1111045"/>
            <a:ext cx="5187950" cy="33973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Include a graphic or a photo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Keep the information interesting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Engage your audience</a:t>
            </a:r>
          </a:p>
          <a:p>
            <a:pPr marL="688975" lvl="1" indent="-227013">
              <a:lnSpc>
                <a:spcPct val="100000"/>
              </a:lnSpc>
            </a:pPr>
            <a:r>
              <a:rPr lang="en-US" sz="2400" dirty="0"/>
              <a:t>Highlight key messages</a:t>
            </a:r>
          </a:p>
          <a:p>
            <a:pPr marL="688975" lvl="1" indent="-227013">
              <a:lnSpc>
                <a:spcPct val="100000"/>
              </a:lnSpc>
            </a:pPr>
            <a:r>
              <a:rPr lang="en-US" sz="2400" dirty="0"/>
              <a:t>Use bullets to summarize</a:t>
            </a:r>
          </a:p>
          <a:p>
            <a:pPr marL="688975" lvl="1" indent="-227013">
              <a:lnSpc>
                <a:spcPct val="100000"/>
              </a:lnSpc>
            </a:pPr>
            <a:r>
              <a:rPr lang="en-US" sz="2400" dirty="0"/>
              <a:t>Don’t put too much on the slide!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08450" y="458759"/>
            <a:ext cx="489267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kern="12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33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2800" b="1" dirty="0"/>
              <a:t>Vary the Slide 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39136"/>
            <a:ext cx="3663886" cy="2457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16" y="4745101"/>
            <a:ext cx="26645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fr-FR" sz="800" dirty="0"/>
              <a:t> (Source: https://www.pembrokeshire.ac.uk/wp-content/uploads/2018/11/analyzing-3385076_960_720.jpg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5892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482E3D-EB90-734C-9CD5-5E0E8A663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84" y="747252"/>
            <a:ext cx="3646084" cy="40115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2E29D4-621A-B64F-BE43-90B40A7B6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sp>
        <p:nvSpPr>
          <p:cNvPr id="16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746090" y="750777"/>
            <a:ext cx="5329084" cy="365760"/>
          </a:xfrm>
        </p:spPr>
        <p:txBody>
          <a:bodyPr/>
          <a:lstStyle/>
          <a:p>
            <a:pPr algn="ctr"/>
            <a:r>
              <a:rPr lang="en-US" sz="2800" b="1" dirty="0"/>
              <a:t>Here’s Another Slide Layout</a:t>
            </a:r>
          </a:p>
        </p:txBody>
      </p:sp>
      <p:sp>
        <p:nvSpPr>
          <p:cNvPr id="17" name="Text Placeholder 4">
            <a:extLst/>
          </p:cNvPr>
          <p:cNvSpPr>
            <a:spLocks noGrp="1"/>
          </p:cNvSpPr>
          <p:nvPr>
            <p:ph type="body" idx="15"/>
          </p:nvPr>
        </p:nvSpPr>
        <p:spPr>
          <a:xfrm>
            <a:off x="3956050" y="914400"/>
            <a:ext cx="4892675" cy="391323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Do you see that in this slide the red background is on the right?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In the previous slide, the red was on the left.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Is that important?  Is it interesting?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69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Keep Things Interesting!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5"/>
          </p:nvPr>
        </p:nvSpPr>
        <p:spPr>
          <a:xfrm>
            <a:off x="463863" y="1317524"/>
            <a:ext cx="8220456" cy="3292204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400" dirty="0"/>
              <a:t>This presentation should showcase you and your ideas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But, make sure to think about what your audience needs/wants to know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Organize the slide presentation in a logical fashion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You can emphasize points by using </a:t>
            </a:r>
            <a:r>
              <a:rPr lang="en-US" sz="2400" b="1" dirty="0"/>
              <a:t>bold</a:t>
            </a:r>
            <a:r>
              <a:rPr lang="en-US" sz="2400" dirty="0"/>
              <a:t> type or </a:t>
            </a:r>
            <a:r>
              <a:rPr lang="en-US" sz="2400" u="sng" dirty="0"/>
              <a:t>underlining</a:t>
            </a:r>
            <a:r>
              <a:rPr lang="en-US" sz="2400" dirty="0"/>
              <a:t> or even </a:t>
            </a:r>
            <a:r>
              <a:rPr lang="en-US" sz="2400" i="1" dirty="0"/>
              <a:t>italics</a:t>
            </a:r>
            <a:r>
              <a:rPr lang="en-US" sz="2400" dirty="0"/>
              <a:t>, but don’t overdo</a:t>
            </a:r>
            <a:endParaRPr lang="en-US" sz="2400" u="sng" dirty="0"/>
          </a:p>
          <a:p>
            <a:pPr lvl="0">
              <a:lnSpc>
                <a:spcPct val="100000"/>
              </a:lnSpc>
            </a:pPr>
            <a:r>
              <a:rPr lang="en-US" sz="2400" dirty="0"/>
              <a:t>Keep points simple and use the Notes section to guide you during your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1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33544-517C-1C4E-B340-3CA01591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Graphics, Photos and Charts Add Spice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4825C-AD99-9644-AC77-01BC5262AE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>
          <a:xfrm>
            <a:off x="463861" y="1303067"/>
            <a:ext cx="4285120" cy="2315204"/>
          </a:xfrm>
        </p:spPr>
        <p:txBody>
          <a:bodyPr/>
          <a:lstStyle/>
          <a:p>
            <a:pPr marL="285750" indent="-285750">
              <a:lnSpc>
                <a:spcPct val="100000"/>
              </a:lnSpc>
            </a:pPr>
            <a:r>
              <a:rPr lang="en-US" sz="2200" dirty="0">
                <a:solidFill>
                  <a:srgbClr val="002060"/>
                </a:solidFill>
                <a:latin typeface="+mn-lt"/>
              </a:rPr>
              <a:t>Make sure the artwork or photos you include are in the public domain or include the source for the graphic</a:t>
            </a:r>
          </a:p>
          <a:p>
            <a:pPr marL="80010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2060"/>
                </a:solidFill>
                <a:latin typeface="+mn-lt"/>
              </a:rPr>
              <a:t>See the example here and on previous slides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2060"/>
                </a:solidFill>
                <a:latin typeface="+mn-lt"/>
              </a:rPr>
              <a:t>Many people don’t include sources for their graphics or photos for casual (office) presentations, but if you present in a conference, you must do so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124" y="1287007"/>
            <a:ext cx="3889790" cy="320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4600" y="4271805"/>
            <a:ext cx="3010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(Source: </a:t>
            </a:r>
            <a:r>
              <a:rPr lang="en-GB" sz="1200" dirty="0">
                <a:hlinkClick r:id="rId4"/>
              </a:rPr>
              <a:t>https://www.sccpre.cat/mypng/</a:t>
            </a:r>
            <a:endParaRPr lang="en-GB" sz="1200" dirty="0"/>
          </a:p>
          <a:p>
            <a:pPr algn="ctr"/>
            <a:r>
              <a:rPr lang="en-GB" sz="1200" dirty="0"/>
              <a:t>detail/54-543830_clip-art-job-interview.png).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23795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Chart or Graphic Can Add A Great Deal to Your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352658"/>
              </p:ext>
            </p:extLst>
          </p:nvPr>
        </p:nvGraphicFramePr>
        <p:xfrm>
          <a:off x="21687436" y="10786196"/>
          <a:ext cx="5636410" cy="2935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6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Generational Group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Work Attitude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Biggest Stressor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8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Baby Boomer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Loyalty – Do what it takes to get the job done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Heavy Travel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8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Generation 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Work/Life Balance, Efficiency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Auditor Clash (Authority)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8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Millennials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Work/Life Balance, Advancement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Auditor Clash (Technology)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178337"/>
              </p:ext>
            </p:extLst>
          </p:nvPr>
        </p:nvGraphicFramePr>
        <p:xfrm>
          <a:off x="742224" y="1808726"/>
          <a:ext cx="7659328" cy="1842643"/>
        </p:xfrm>
        <a:graphic>
          <a:graphicData uri="http://schemas.openxmlformats.org/drawingml/2006/table">
            <a:tbl>
              <a:tblPr firstRow="1" lastCol="1" bandRow="1">
                <a:tableStyleId>{7E9639D4-E3E2-4D34-9284-5A2195B3D0D7}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58306034"/>
                    </a:ext>
                  </a:extLst>
                </a:gridCol>
                <a:gridCol w="3092357">
                  <a:extLst>
                    <a:ext uri="{9D8B030D-6E8A-4147-A177-3AD203B41FA5}">
                      <a16:colId xmlns:a16="http://schemas.microsoft.com/office/drawing/2014/main" val="1447309202"/>
                    </a:ext>
                  </a:extLst>
                </a:gridCol>
                <a:gridCol w="2738171">
                  <a:extLst>
                    <a:ext uri="{9D8B030D-6E8A-4147-A177-3AD203B41FA5}">
                      <a16:colId xmlns:a16="http://schemas.microsoft.com/office/drawing/2014/main" val="327854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Generational Group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Work Attitude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Biggest Stressor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8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Baby Boomer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Loyalty – Do what it takes to get the job done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Heavy Travel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895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Generation X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Work/Life Balance, Efficiency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Auditor Clash (Authority)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415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Millennials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Work/Life Balance, Advancement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Auditor Clash (Technology)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27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34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Also Include a Free-Form 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1687436" y="10786196"/>
          <a:ext cx="5636410" cy="2935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6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Generational Group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Work Attitude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Biggest Stressor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8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Baby Boomer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Loyalty – Do what it takes to get the job done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Heavy Travel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8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Generation 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Work/Life Balance, Efficiency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Auditor Clash (Authority)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8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Millennials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Work/Life Balance, Advancement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Auditor Clash (Technology)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83126" y="1473593"/>
            <a:ext cx="4953848" cy="3024283"/>
            <a:chOff x="1143000" y="1654311"/>
            <a:chExt cx="7162799" cy="4510233"/>
          </a:xfrm>
          <a:solidFill>
            <a:srgbClr val="0C234B"/>
          </a:solidFill>
        </p:grpSpPr>
        <p:sp>
          <p:nvSpPr>
            <p:cNvPr id="7" name="Freeform 4"/>
            <p:cNvSpPr/>
            <p:nvPr/>
          </p:nvSpPr>
          <p:spPr>
            <a:xfrm>
              <a:off x="4020158" y="3300998"/>
              <a:ext cx="1371600" cy="1371600"/>
            </a:xfrm>
            <a:custGeom>
              <a:avLst/>
              <a:gdLst>
                <a:gd name="connsiteX0" fmla="*/ 0 w 1371600"/>
                <a:gd name="connsiteY0" fmla="*/ 228605 h 1371600"/>
                <a:gd name="connsiteX1" fmla="*/ 228605 w 1371600"/>
                <a:gd name="connsiteY1" fmla="*/ 0 h 1371600"/>
                <a:gd name="connsiteX2" fmla="*/ 1142995 w 1371600"/>
                <a:gd name="connsiteY2" fmla="*/ 0 h 1371600"/>
                <a:gd name="connsiteX3" fmla="*/ 1371600 w 1371600"/>
                <a:gd name="connsiteY3" fmla="*/ 228605 h 1371600"/>
                <a:gd name="connsiteX4" fmla="*/ 1371600 w 1371600"/>
                <a:gd name="connsiteY4" fmla="*/ 1142995 h 1371600"/>
                <a:gd name="connsiteX5" fmla="*/ 1142995 w 1371600"/>
                <a:gd name="connsiteY5" fmla="*/ 1371600 h 1371600"/>
                <a:gd name="connsiteX6" fmla="*/ 228605 w 1371600"/>
                <a:gd name="connsiteY6" fmla="*/ 1371600 h 1371600"/>
                <a:gd name="connsiteX7" fmla="*/ 0 w 1371600"/>
                <a:gd name="connsiteY7" fmla="*/ 1142995 h 1371600"/>
                <a:gd name="connsiteX8" fmla="*/ 0 w 1371600"/>
                <a:gd name="connsiteY8" fmla="*/ 228605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600" h="1371600">
                  <a:moveTo>
                    <a:pt x="0" y="228605"/>
                  </a:moveTo>
                  <a:cubicBezTo>
                    <a:pt x="0" y="102350"/>
                    <a:pt x="102350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0"/>
                    <a:pt x="1371600" y="228605"/>
                  </a:cubicBezTo>
                  <a:lnTo>
                    <a:pt x="1371600" y="1142995"/>
                  </a:lnTo>
                  <a:cubicBezTo>
                    <a:pt x="1371600" y="1269250"/>
                    <a:pt x="1269250" y="1371600"/>
                    <a:pt x="1142995" y="1371600"/>
                  </a:cubicBezTo>
                  <a:lnTo>
                    <a:pt x="228605" y="1371600"/>
                  </a:lnTo>
                  <a:cubicBezTo>
                    <a:pt x="102350" y="1371600"/>
                    <a:pt x="0" y="1269250"/>
                    <a:pt x="0" y="1142995"/>
                  </a:cubicBezTo>
                  <a:lnTo>
                    <a:pt x="0" y="22860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602" tIns="82602" rIns="82602" bIns="82602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Doctoral Research Process</a:t>
              </a:r>
            </a:p>
          </p:txBody>
        </p:sp>
        <p:sp>
          <p:nvSpPr>
            <p:cNvPr id="8" name="Freeform 5"/>
            <p:cNvSpPr/>
            <p:nvPr/>
          </p:nvSpPr>
          <p:spPr>
            <a:xfrm rot="16200000">
              <a:off x="4342100" y="2937140"/>
              <a:ext cx="727715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727715" y="0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6"/>
            <p:cNvSpPr/>
            <p:nvPr/>
          </p:nvSpPr>
          <p:spPr>
            <a:xfrm>
              <a:off x="3873461" y="1654311"/>
              <a:ext cx="1664993" cy="918972"/>
            </a:xfrm>
            <a:custGeom>
              <a:avLst/>
              <a:gdLst>
                <a:gd name="connsiteX0" fmla="*/ 0 w 1664993"/>
                <a:gd name="connsiteY0" fmla="*/ 153165 h 918972"/>
                <a:gd name="connsiteX1" fmla="*/ 153165 w 1664993"/>
                <a:gd name="connsiteY1" fmla="*/ 0 h 918972"/>
                <a:gd name="connsiteX2" fmla="*/ 1511828 w 1664993"/>
                <a:gd name="connsiteY2" fmla="*/ 0 h 918972"/>
                <a:gd name="connsiteX3" fmla="*/ 1664993 w 1664993"/>
                <a:gd name="connsiteY3" fmla="*/ 153165 h 918972"/>
                <a:gd name="connsiteX4" fmla="*/ 1664993 w 1664993"/>
                <a:gd name="connsiteY4" fmla="*/ 765807 h 918972"/>
                <a:gd name="connsiteX5" fmla="*/ 1511828 w 1664993"/>
                <a:gd name="connsiteY5" fmla="*/ 918972 h 918972"/>
                <a:gd name="connsiteX6" fmla="*/ 153165 w 1664993"/>
                <a:gd name="connsiteY6" fmla="*/ 918972 h 918972"/>
                <a:gd name="connsiteX7" fmla="*/ 0 w 1664993"/>
                <a:gd name="connsiteY7" fmla="*/ 765807 h 918972"/>
                <a:gd name="connsiteX8" fmla="*/ 0 w 1664993"/>
                <a:gd name="connsiteY8" fmla="*/ 153165 h 91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4993" h="918972">
                  <a:moveTo>
                    <a:pt x="0" y="153165"/>
                  </a:moveTo>
                  <a:cubicBezTo>
                    <a:pt x="0" y="68574"/>
                    <a:pt x="68574" y="0"/>
                    <a:pt x="153165" y="0"/>
                  </a:cubicBezTo>
                  <a:lnTo>
                    <a:pt x="1511828" y="0"/>
                  </a:lnTo>
                  <a:cubicBezTo>
                    <a:pt x="1596419" y="0"/>
                    <a:pt x="1664993" y="68574"/>
                    <a:pt x="1664993" y="153165"/>
                  </a:cubicBezTo>
                  <a:lnTo>
                    <a:pt x="1664993" y="765807"/>
                  </a:lnTo>
                  <a:cubicBezTo>
                    <a:pt x="1664993" y="850398"/>
                    <a:pt x="1596419" y="918972"/>
                    <a:pt x="1511828" y="918972"/>
                  </a:cubicBezTo>
                  <a:lnTo>
                    <a:pt x="153165" y="918972"/>
                  </a:lnTo>
                  <a:cubicBezTo>
                    <a:pt x="68574" y="918972"/>
                    <a:pt x="0" y="850398"/>
                    <a:pt x="0" y="765807"/>
                  </a:cubicBezTo>
                  <a:lnTo>
                    <a:pt x="0" y="15316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21" tIns="62221" rIns="62221" bIns="62221" numCol="1" spcCol="1270" anchor="ctr" anchorCtr="0">
              <a:noAutofit/>
            </a:bodyPr>
            <a:lstStyle/>
            <a:p>
              <a:pPr algn="ctr" defTabSz="5000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1. Finalize Research Topic </a:t>
              </a:r>
            </a:p>
          </p:txBody>
        </p:sp>
        <p:sp>
          <p:nvSpPr>
            <p:cNvPr id="12" name="Freeform 8"/>
            <p:cNvSpPr/>
            <p:nvPr/>
          </p:nvSpPr>
          <p:spPr>
            <a:xfrm>
              <a:off x="5748729" y="2252549"/>
              <a:ext cx="2141443" cy="918972"/>
            </a:xfrm>
            <a:custGeom>
              <a:avLst/>
              <a:gdLst>
                <a:gd name="connsiteX0" fmla="*/ 0 w 2141443"/>
                <a:gd name="connsiteY0" fmla="*/ 153165 h 918972"/>
                <a:gd name="connsiteX1" fmla="*/ 153165 w 2141443"/>
                <a:gd name="connsiteY1" fmla="*/ 0 h 918972"/>
                <a:gd name="connsiteX2" fmla="*/ 1988278 w 2141443"/>
                <a:gd name="connsiteY2" fmla="*/ 0 h 918972"/>
                <a:gd name="connsiteX3" fmla="*/ 2141443 w 2141443"/>
                <a:gd name="connsiteY3" fmla="*/ 153165 h 918972"/>
                <a:gd name="connsiteX4" fmla="*/ 2141443 w 2141443"/>
                <a:gd name="connsiteY4" fmla="*/ 765807 h 918972"/>
                <a:gd name="connsiteX5" fmla="*/ 1988278 w 2141443"/>
                <a:gd name="connsiteY5" fmla="*/ 918972 h 918972"/>
                <a:gd name="connsiteX6" fmla="*/ 153165 w 2141443"/>
                <a:gd name="connsiteY6" fmla="*/ 918972 h 918972"/>
                <a:gd name="connsiteX7" fmla="*/ 0 w 2141443"/>
                <a:gd name="connsiteY7" fmla="*/ 765807 h 918972"/>
                <a:gd name="connsiteX8" fmla="*/ 0 w 2141443"/>
                <a:gd name="connsiteY8" fmla="*/ 153165 h 91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1443" h="918972">
                  <a:moveTo>
                    <a:pt x="0" y="153165"/>
                  </a:moveTo>
                  <a:cubicBezTo>
                    <a:pt x="0" y="68574"/>
                    <a:pt x="68574" y="0"/>
                    <a:pt x="153165" y="0"/>
                  </a:cubicBezTo>
                  <a:lnTo>
                    <a:pt x="1988278" y="0"/>
                  </a:lnTo>
                  <a:cubicBezTo>
                    <a:pt x="2072869" y="0"/>
                    <a:pt x="2141443" y="68574"/>
                    <a:pt x="2141443" y="153165"/>
                  </a:cubicBezTo>
                  <a:lnTo>
                    <a:pt x="2141443" y="765807"/>
                  </a:lnTo>
                  <a:cubicBezTo>
                    <a:pt x="2141443" y="850398"/>
                    <a:pt x="2072869" y="918972"/>
                    <a:pt x="1988278" y="918972"/>
                  </a:cubicBezTo>
                  <a:lnTo>
                    <a:pt x="153165" y="918972"/>
                  </a:lnTo>
                  <a:cubicBezTo>
                    <a:pt x="68574" y="918972"/>
                    <a:pt x="0" y="850398"/>
                    <a:pt x="0" y="765807"/>
                  </a:cubicBezTo>
                  <a:lnTo>
                    <a:pt x="0" y="15316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21" tIns="62221" rIns="62221" bIns="62221" numCol="1" spcCol="1270" anchor="ctr" anchorCtr="0">
              <a:noAutofit/>
            </a:bodyPr>
            <a:lstStyle/>
            <a:p>
              <a:pPr algn="ctr" defTabSz="5000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2. Prepare Letter of Intent (LOI)</a:t>
              </a:r>
            </a:p>
          </p:txBody>
        </p:sp>
        <p:sp>
          <p:nvSpPr>
            <p:cNvPr id="13" name="Freeform 9"/>
            <p:cNvSpPr/>
            <p:nvPr/>
          </p:nvSpPr>
          <p:spPr>
            <a:xfrm rot="71049">
              <a:off x="5391714" y="4005233"/>
              <a:ext cx="412182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412182" y="0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0"/>
            <p:cNvSpPr/>
            <p:nvPr/>
          </p:nvSpPr>
          <p:spPr>
            <a:xfrm>
              <a:off x="5803852" y="3473634"/>
              <a:ext cx="2501947" cy="918972"/>
            </a:xfrm>
            <a:custGeom>
              <a:avLst/>
              <a:gdLst>
                <a:gd name="connsiteX0" fmla="*/ 0 w 2501947"/>
                <a:gd name="connsiteY0" fmla="*/ 153165 h 918972"/>
                <a:gd name="connsiteX1" fmla="*/ 153165 w 2501947"/>
                <a:gd name="connsiteY1" fmla="*/ 0 h 918972"/>
                <a:gd name="connsiteX2" fmla="*/ 2348782 w 2501947"/>
                <a:gd name="connsiteY2" fmla="*/ 0 h 918972"/>
                <a:gd name="connsiteX3" fmla="*/ 2501947 w 2501947"/>
                <a:gd name="connsiteY3" fmla="*/ 153165 h 918972"/>
                <a:gd name="connsiteX4" fmla="*/ 2501947 w 2501947"/>
                <a:gd name="connsiteY4" fmla="*/ 765807 h 918972"/>
                <a:gd name="connsiteX5" fmla="*/ 2348782 w 2501947"/>
                <a:gd name="connsiteY5" fmla="*/ 918972 h 918972"/>
                <a:gd name="connsiteX6" fmla="*/ 153165 w 2501947"/>
                <a:gd name="connsiteY6" fmla="*/ 918972 h 918972"/>
                <a:gd name="connsiteX7" fmla="*/ 0 w 2501947"/>
                <a:gd name="connsiteY7" fmla="*/ 765807 h 918972"/>
                <a:gd name="connsiteX8" fmla="*/ 0 w 2501947"/>
                <a:gd name="connsiteY8" fmla="*/ 153165 h 91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1947" h="918972">
                  <a:moveTo>
                    <a:pt x="0" y="153165"/>
                  </a:moveTo>
                  <a:cubicBezTo>
                    <a:pt x="0" y="68574"/>
                    <a:pt x="68574" y="0"/>
                    <a:pt x="153165" y="0"/>
                  </a:cubicBezTo>
                  <a:lnTo>
                    <a:pt x="2348782" y="0"/>
                  </a:lnTo>
                  <a:cubicBezTo>
                    <a:pt x="2433373" y="0"/>
                    <a:pt x="2501947" y="68574"/>
                    <a:pt x="2501947" y="153165"/>
                  </a:cubicBezTo>
                  <a:lnTo>
                    <a:pt x="2501947" y="765807"/>
                  </a:lnTo>
                  <a:cubicBezTo>
                    <a:pt x="2501947" y="850398"/>
                    <a:pt x="2433373" y="918972"/>
                    <a:pt x="2348782" y="918972"/>
                  </a:cubicBezTo>
                  <a:lnTo>
                    <a:pt x="153165" y="918972"/>
                  </a:lnTo>
                  <a:cubicBezTo>
                    <a:pt x="68574" y="918972"/>
                    <a:pt x="0" y="850398"/>
                    <a:pt x="0" y="765807"/>
                  </a:cubicBezTo>
                  <a:lnTo>
                    <a:pt x="0" y="15316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316" tIns="60316" rIns="60316" bIns="60316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3. Select Chair  </a:t>
              </a:r>
            </a:p>
          </p:txBody>
        </p:sp>
        <p:sp>
          <p:nvSpPr>
            <p:cNvPr id="15" name="Freeform 11"/>
            <p:cNvSpPr/>
            <p:nvPr/>
          </p:nvSpPr>
          <p:spPr>
            <a:xfrm rot="2488851">
              <a:off x="5309194" y="4811169"/>
              <a:ext cx="658348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658348" y="0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2"/>
            <p:cNvSpPr/>
            <p:nvPr/>
          </p:nvSpPr>
          <p:spPr>
            <a:xfrm>
              <a:off x="4812769" y="4972197"/>
              <a:ext cx="3493030" cy="1192347"/>
            </a:xfrm>
            <a:custGeom>
              <a:avLst/>
              <a:gdLst>
                <a:gd name="connsiteX0" fmla="*/ 0 w 3493030"/>
                <a:gd name="connsiteY0" fmla="*/ 198728 h 1192347"/>
                <a:gd name="connsiteX1" fmla="*/ 198728 w 3493030"/>
                <a:gd name="connsiteY1" fmla="*/ 0 h 1192347"/>
                <a:gd name="connsiteX2" fmla="*/ 3294302 w 3493030"/>
                <a:gd name="connsiteY2" fmla="*/ 0 h 1192347"/>
                <a:gd name="connsiteX3" fmla="*/ 3493030 w 3493030"/>
                <a:gd name="connsiteY3" fmla="*/ 198728 h 1192347"/>
                <a:gd name="connsiteX4" fmla="*/ 3493030 w 3493030"/>
                <a:gd name="connsiteY4" fmla="*/ 993619 h 1192347"/>
                <a:gd name="connsiteX5" fmla="*/ 3294302 w 3493030"/>
                <a:gd name="connsiteY5" fmla="*/ 1192347 h 1192347"/>
                <a:gd name="connsiteX6" fmla="*/ 198728 w 3493030"/>
                <a:gd name="connsiteY6" fmla="*/ 1192347 h 1192347"/>
                <a:gd name="connsiteX7" fmla="*/ 0 w 3493030"/>
                <a:gd name="connsiteY7" fmla="*/ 993619 h 1192347"/>
                <a:gd name="connsiteX8" fmla="*/ 0 w 3493030"/>
                <a:gd name="connsiteY8" fmla="*/ 198728 h 119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3030" h="1192347">
                  <a:moveTo>
                    <a:pt x="0" y="198728"/>
                  </a:moveTo>
                  <a:cubicBezTo>
                    <a:pt x="0" y="88974"/>
                    <a:pt x="88974" y="0"/>
                    <a:pt x="198728" y="0"/>
                  </a:cubicBezTo>
                  <a:lnTo>
                    <a:pt x="3294302" y="0"/>
                  </a:lnTo>
                  <a:cubicBezTo>
                    <a:pt x="3404056" y="0"/>
                    <a:pt x="3493030" y="88974"/>
                    <a:pt x="3493030" y="198728"/>
                  </a:cubicBezTo>
                  <a:lnTo>
                    <a:pt x="3493030" y="993619"/>
                  </a:lnTo>
                  <a:cubicBezTo>
                    <a:pt x="3493030" y="1103373"/>
                    <a:pt x="3404056" y="1192347"/>
                    <a:pt x="3294302" y="1192347"/>
                  </a:cubicBezTo>
                  <a:lnTo>
                    <a:pt x="198728" y="1192347"/>
                  </a:lnTo>
                  <a:cubicBezTo>
                    <a:pt x="88974" y="1192347"/>
                    <a:pt x="0" y="1103373"/>
                    <a:pt x="0" y="993619"/>
                  </a:cubicBezTo>
                  <a:lnTo>
                    <a:pt x="0" y="198728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230" tIns="72230" rIns="72230" bIns="72230" numCol="1" spcCol="1270" anchor="ctr" anchorCtr="0">
              <a:noAutofit/>
            </a:bodyPr>
            <a:lstStyle/>
            <a:p>
              <a:pPr algn="ctr" defTabSz="5000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4. Prepare and Defend Research Proposal  (Methodologist &amp; Committee Reviews)</a:t>
              </a:r>
            </a:p>
          </p:txBody>
        </p:sp>
        <p:sp>
          <p:nvSpPr>
            <p:cNvPr id="17" name="Freeform 13"/>
            <p:cNvSpPr/>
            <p:nvPr/>
          </p:nvSpPr>
          <p:spPr>
            <a:xfrm rot="8547197">
              <a:off x="3138151" y="4813722"/>
              <a:ext cx="983912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983912" y="0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4"/>
            <p:cNvSpPr/>
            <p:nvPr/>
          </p:nvSpPr>
          <p:spPr>
            <a:xfrm>
              <a:off x="1377724" y="5108885"/>
              <a:ext cx="2529056" cy="918972"/>
            </a:xfrm>
            <a:custGeom>
              <a:avLst/>
              <a:gdLst>
                <a:gd name="connsiteX0" fmla="*/ 0 w 2529056"/>
                <a:gd name="connsiteY0" fmla="*/ 153165 h 918972"/>
                <a:gd name="connsiteX1" fmla="*/ 153165 w 2529056"/>
                <a:gd name="connsiteY1" fmla="*/ 0 h 918972"/>
                <a:gd name="connsiteX2" fmla="*/ 2375891 w 2529056"/>
                <a:gd name="connsiteY2" fmla="*/ 0 h 918972"/>
                <a:gd name="connsiteX3" fmla="*/ 2529056 w 2529056"/>
                <a:gd name="connsiteY3" fmla="*/ 153165 h 918972"/>
                <a:gd name="connsiteX4" fmla="*/ 2529056 w 2529056"/>
                <a:gd name="connsiteY4" fmla="*/ 765807 h 918972"/>
                <a:gd name="connsiteX5" fmla="*/ 2375891 w 2529056"/>
                <a:gd name="connsiteY5" fmla="*/ 918972 h 918972"/>
                <a:gd name="connsiteX6" fmla="*/ 153165 w 2529056"/>
                <a:gd name="connsiteY6" fmla="*/ 918972 h 918972"/>
                <a:gd name="connsiteX7" fmla="*/ 0 w 2529056"/>
                <a:gd name="connsiteY7" fmla="*/ 765807 h 918972"/>
                <a:gd name="connsiteX8" fmla="*/ 0 w 2529056"/>
                <a:gd name="connsiteY8" fmla="*/ 153165 h 91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9056" h="918972">
                  <a:moveTo>
                    <a:pt x="0" y="153165"/>
                  </a:moveTo>
                  <a:cubicBezTo>
                    <a:pt x="0" y="68574"/>
                    <a:pt x="68574" y="0"/>
                    <a:pt x="153165" y="0"/>
                  </a:cubicBezTo>
                  <a:lnTo>
                    <a:pt x="2375891" y="0"/>
                  </a:lnTo>
                  <a:cubicBezTo>
                    <a:pt x="2460482" y="0"/>
                    <a:pt x="2529056" y="68574"/>
                    <a:pt x="2529056" y="153165"/>
                  </a:cubicBezTo>
                  <a:lnTo>
                    <a:pt x="2529056" y="765807"/>
                  </a:lnTo>
                  <a:cubicBezTo>
                    <a:pt x="2529056" y="850398"/>
                    <a:pt x="2460482" y="918972"/>
                    <a:pt x="2375891" y="918972"/>
                  </a:cubicBezTo>
                  <a:lnTo>
                    <a:pt x="153165" y="918972"/>
                  </a:lnTo>
                  <a:cubicBezTo>
                    <a:pt x="68574" y="918972"/>
                    <a:pt x="0" y="850398"/>
                    <a:pt x="0" y="765807"/>
                  </a:cubicBezTo>
                  <a:lnTo>
                    <a:pt x="0" y="15316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21" tIns="62221" rIns="62221" bIns="62221" numCol="1" spcCol="1270" anchor="ctr" anchorCtr="0">
              <a:noAutofit/>
            </a:bodyPr>
            <a:lstStyle/>
            <a:p>
              <a:pPr algn="ctr" defTabSz="5000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Mandatory IRB Approval</a:t>
              </a:r>
            </a:p>
          </p:txBody>
        </p:sp>
        <p:sp>
          <p:nvSpPr>
            <p:cNvPr id="19" name="Freeform 15"/>
            <p:cNvSpPr/>
            <p:nvPr/>
          </p:nvSpPr>
          <p:spPr>
            <a:xfrm rot="10861310">
              <a:off x="3571145" y="3970562"/>
              <a:ext cx="449048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449048" y="0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6"/>
            <p:cNvSpPr/>
            <p:nvPr/>
          </p:nvSpPr>
          <p:spPr>
            <a:xfrm>
              <a:off x="1143000" y="3530640"/>
              <a:ext cx="2428181" cy="918972"/>
            </a:xfrm>
            <a:custGeom>
              <a:avLst/>
              <a:gdLst>
                <a:gd name="connsiteX0" fmla="*/ 0 w 2428181"/>
                <a:gd name="connsiteY0" fmla="*/ 153165 h 918972"/>
                <a:gd name="connsiteX1" fmla="*/ 153165 w 2428181"/>
                <a:gd name="connsiteY1" fmla="*/ 0 h 918972"/>
                <a:gd name="connsiteX2" fmla="*/ 2275016 w 2428181"/>
                <a:gd name="connsiteY2" fmla="*/ 0 h 918972"/>
                <a:gd name="connsiteX3" fmla="*/ 2428181 w 2428181"/>
                <a:gd name="connsiteY3" fmla="*/ 153165 h 918972"/>
                <a:gd name="connsiteX4" fmla="*/ 2428181 w 2428181"/>
                <a:gd name="connsiteY4" fmla="*/ 765807 h 918972"/>
                <a:gd name="connsiteX5" fmla="*/ 2275016 w 2428181"/>
                <a:gd name="connsiteY5" fmla="*/ 918972 h 918972"/>
                <a:gd name="connsiteX6" fmla="*/ 153165 w 2428181"/>
                <a:gd name="connsiteY6" fmla="*/ 918972 h 918972"/>
                <a:gd name="connsiteX7" fmla="*/ 0 w 2428181"/>
                <a:gd name="connsiteY7" fmla="*/ 765807 h 918972"/>
                <a:gd name="connsiteX8" fmla="*/ 0 w 2428181"/>
                <a:gd name="connsiteY8" fmla="*/ 153165 h 91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181" h="918972">
                  <a:moveTo>
                    <a:pt x="0" y="153165"/>
                  </a:moveTo>
                  <a:cubicBezTo>
                    <a:pt x="0" y="68574"/>
                    <a:pt x="68574" y="0"/>
                    <a:pt x="153165" y="0"/>
                  </a:cubicBezTo>
                  <a:lnTo>
                    <a:pt x="2275016" y="0"/>
                  </a:lnTo>
                  <a:cubicBezTo>
                    <a:pt x="2359607" y="0"/>
                    <a:pt x="2428181" y="68574"/>
                    <a:pt x="2428181" y="153165"/>
                  </a:cubicBezTo>
                  <a:lnTo>
                    <a:pt x="2428181" y="765807"/>
                  </a:lnTo>
                  <a:cubicBezTo>
                    <a:pt x="2428181" y="850398"/>
                    <a:pt x="2359607" y="918972"/>
                    <a:pt x="2275016" y="918972"/>
                  </a:cubicBezTo>
                  <a:lnTo>
                    <a:pt x="153165" y="918972"/>
                  </a:lnTo>
                  <a:cubicBezTo>
                    <a:pt x="68574" y="918972"/>
                    <a:pt x="0" y="850398"/>
                    <a:pt x="0" y="765807"/>
                  </a:cubicBezTo>
                  <a:lnTo>
                    <a:pt x="0" y="15316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21" tIns="62221" rIns="62221" bIns="62221" numCol="1" spcCol="1270" anchor="ctr" anchorCtr="0">
              <a:noAutofit/>
            </a:bodyPr>
            <a:lstStyle/>
            <a:p>
              <a:pPr algn="ctr" defTabSz="5000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5. Conduct Research </a:t>
              </a:r>
            </a:p>
          </p:txBody>
        </p:sp>
        <p:sp>
          <p:nvSpPr>
            <p:cNvPr id="21" name="Freeform 17"/>
            <p:cNvSpPr/>
            <p:nvPr/>
          </p:nvSpPr>
          <p:spPr>
            <a:xfrm rot="12544971">
              <a:off x="3293783" y="3416942"/>
              <a:ext cx="775247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775247" y="0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18"/>
            <p:cNvSpPr/>
            <p:nvPr/>
          </p:nvSpPr>
          <p:spPr>
            <a:xfrm>
              <a:off x="1468178" y="2309556"/>
              <a:ext cx="2096726" cy="918972"/>
            </a:xfrm>
            <a:custGeom>
              <a:avLst/>
              <a:gdLst>
                <a:gd name="connsiteX0" fmla="*/ 0 w 2096726"/>
                <a:gd name="connsiteY0" fmla="*/ 153165 h 918972"/>
                <a:gd name="connsiteX1" fmla="*/ 153165 w 2096726"/>
                <a:gd name="connsiteY1" fmla="*/ 0 h 918972"/>
                <a:gd name="connsiteX2" fmla="*/ 1943561 w 2096726"/>
                <a:gd name="connsiteY2" fmla="*/ 0 h 918972"/>
                <a:gd name="connsiteX3" fmla="*/ 2096726 w 2096726"/>
                <a:gd name="connsiteY3" fmla="*/ 153165 h 918972"/>
                <a:gd name="connsiteX4" fmla="*/ 2096726 w 2096726"/>
                <a:gd name="connsiteY4" fmla="*/ 765807 h 918972"/>
                <a:gd name="connsiteX5" fmla="*/ 1943561 w 2096726"/>
                <a:gd name="connsiteY5" fmla="*/ 918972 h 918972"/>
                <a:gd name="connsiteX6" fmla="*/ 153165 w 2096726"/>
                <a:gd name="connsiteY6" fmla="*/ 918972 h 918972"/>
                <a:gd name="connsiteX7" fmla="*/ 0 w 2096726"/>
                <a:gd name="connsiteY7" fmla="*/ 765807 h 918972"/>
                <a:gd name="connsiteX8" fmla="*/ 0 w 2096726"/>
                <a:gd name="connsiteY8" fmla="*/ 153165 h 91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6726" h="918972">
                  <a:moveTo>
                    <a:pt x="0" y="153165"/>
                  </a:moveTo>
                  <a:cubicBezTo>
                    <a:pt x="0" y="68574"/>
                    <a:pt x="68574" y="0"/>
                    <a:pt x="153165" y="0"/>
                  </a:cubicBezTo>
                  <a:lnTo>
                    <a:pt x="1943561" y="0"/>
                  </a:lnTo>
                  <a:cubicBezTo>
                    <a:pt x="2028152" y="0"/>
                    <a:pt x="2096726" y="68574"/>
                    <a:pt x="2096726" y="153165"/>
                  </a:cubicBezTo>
                  <a:lnTo>
                    <a:pt x="2096726" y="765807"/>
                  </a:lnTo>
                  <a:cubicBezTo>
                    <a:pt x="2096726" y="850398"/>
                    <a:pt x="2028152" y="918972"/>
                    <a:pt x="1943561" y="918972"/>
                  </a:cubicBezTo>
                  <a:lnTo>
                    <a:pt x="153165" y="918972"/>
                  </a:lnTo>
                  <a:cubicBezTo>
                    <a:pt x="68574" y="918972"/>
                    <a:pt x="0" y="850398"/>
                    <a:pt x="0" y="765807"/>
                  </a:cubicBezTo>
                  <a:lnTo>
                    <a:pt x="0" y="15316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221" tIns="62221" rIns="62221" bIns="62221" numCol="1" spcCol="1270" anchor="ctr" anchorCtr="0">
              <a:noAutofit/>
            </a:bodyPr>
            <a:lstStyle/>
            <a:p>
              <a:pPr algn="ctr" defTabSz="5000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6. Write and Defend Dissertation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428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AGC">
      <a:dk1>
        <a:srgbClr val="000000"/>
      </a:dk1>
      <a:lt1>
        <a:srgbClr val="FFFFFF"/>
      </a:lt1>
      <a:dk2>
        <a:srgbClr val="0C234B"/>
      </a:dk2>
      <a:lt2>
        <a:srgbClr val="AB0520"/>
      </a:lt2>
      <a:accent1>
        <a:srgbClr val="81D3EB"/>
      </a:accent1>
      <a:accent2>
        <a:srgbClr val="EF9600"/>
      </a:accent2>
      <a:accent3>
        <a:srgbClr val="0076A8"/>
      </a:accent3>
      <a:accent4>
        <a:srgbClr val="611244"/>
      </a:accent4>
      <a:accent5>
        <a:srgbClr val="007D8A"/>
      </a:accent5>
      <a:accent6>
        <a:srgbClr val="F9E17D"/>
      </a:accent6>
      <a:hlink>
        <a:srgbClr val="AB0520"/>
      </a:hlink>
      <a:folHlink>
        <a:srgbClr val="98A3A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A6733D593BD4EB20F8EB6835D8FC8" ma:contentTypeVersion="11" ma:contentTypeDescription="Create a new document." ma:contentTypeScope="" ma:versionID="35889ec8e29a7ad5fc849716a5bb66e7">
  <xsd:schema xmlns:xsd="http://www.w3.org/2001/XMLSchema" xmlns:xs="http://www.w3.org/2001/XMLSchema" xmlns:p="http://schemas.microsoft.com/office/2006/metadata/properties" xmlns:ns2="8991a32a-d2e8-4276-9166-179bd8866584" xmlns:ns3="8c87a745-6f0d-4e69-bff5-9c3c05950d68" targetNamespace="http://schemas.microsoft.com/office/2006/metadata/properties" ma:root="true" ma:fieldsID="1f5ff8516ffb7314e7de060711d9c264" ns2:_="" ns3:_="">
    <xsd:import namespace="8991a32a-d2e8-4276-9166-179bd8866584"/>
    <xsd:import namespace="8c87a745-6f0d-4e69-bff5-9c3c05950d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1a32a-d2e8-4276-9166-179bd88665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7a745-6f0d-4e69-bff5-9c3c05950d6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F20C0B-E49C-4340-9280-F12F2B46EA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E4A4B2-6B7E-4B81-B740-02F6477CC548}">
  <ds:schemaRefs>
    <ds:schemaRef ds:uri="http://schemas.microsoft.com/office/infopath/2007/PartnerControls"/>
    <ds:schemaRef ds:uri="http://purl.org/dc/dcmitype/"/>
    <ds:schemaRef ds:uri="8991a32a-d2e8-4276-9166-179bd886658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c87a745-6f0d-4e69-bff5-9c3c05950d68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2F0316E-A143-43C0-98DA-E5B56C600E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91a32a-d2e8-4276-9166-179bd8866584"/>
    <ds:schemaRef ds:uri="8c87a745-6f0d-4e69-bff5-9c3c05950d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4184</TotalTime>
  <Words>947</Words>
  <Application>Microsoft Office PowerPoint</Application>
  <PresentationFormat>On-screen Show (16:10)</PresentationFormat>
  <Paragraphs>135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.Lucida Grande UI Regular</vt:lpstr>
      <vt:lpstr>Arial</vt:lpstr>
      <vt:lpstr>Calibri</vt:lpstr>
      <vt:lpstr>Courier New</vt:lpstr>
      <vt:lpstr>System Font Regular</vt:lpstr>
      <vt:lpstr>Times New Roman</vt:lpstr>
      <vt:lpstr>Wingdings</vt:lpstr>
      <vt:lpstr>Office Theme</vt:lpstr>
      <vt:lpstr>Name of Your Presentation Goes Here</vt:lpstr>
      <vt:lpstr>About the Presenter</vt:lpstr>
      <vt:lpstr>Intersperse a Different Type of Slide, If Appropriate</vt:lpstr>
      <vt:lpstr>PowerPoint Presentation</vt:lpstr>
      <vt:lpstr>Here’s Another Slide Layout</vt:lpstr>
      <vt:lpstr>Keep Things Interesting!</vt:lpstr>
      <vt:lpstr>Graphics, Photos and Charts Add Spice</vt:lpstr>
      <vt:lpstr>A Chart or Graphic Can Add A Great Deal to Your Presentation</vt:lpstr>
      <vt:lpstr>You Can Also Include a Free-Form Graphic</vt:lpstr>
      <vt:lpstr>Opportunities for Improvement and Growth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Reuben Jauregui</dc:creator>
  <cp:lastModifiedBy>Thomas, Ryan</cp:lastModifiedBy>
  <cp:revision>120</cp:revision>
  <dcterms:created xsi:type="dcterms:W3CDTF">2020-11-05T16:59:57Z</dcterms:created>
  <dcterms:modified xsi:type="dcterms:W3CDTF">2022-01-12T20:17:49Z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0x0101006F5A6733D593BD4EB20F8EB6835D8FC8</vt:lpwstr>
  </property>
</Properties>
</file>